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9" r:id="rId2"/>
  </p:sldMasterIdLst>
  <p:notesMasterIdLst>
    <p:notesMasterId r:id="rId8"/>
  </p:notesMasterIdLst>
  <p:handoutMasterIdLst>
    <p:handoutMasterId r:id="rId9"/>
  </p:handoutMasterIdLst>
  <p:sldIdLst>
    <p:sldId id="414" r:id="rId3"/>
    <p:sldId id="403" r:id="rId4"/>
    <p:sldId id="402" r:id="rId5"/>
    <p:sldId id="404" r:id="rId6"/>
    <p:sldId id="405" r:id="rId7"/>
  </p:sldIdLst>
  <p:sldSz cx="9144000" cy="6858000" type="screen4x3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727272"/>
    <a:srgbClr val="8DAAB9"/>
    <a:srgbClr val="66717B"/>
    <a:srgbClr val="18B9E8"/>
    <a:srgbClr val="BDC5C8"/>
    <a:srgbClr val="E65113"/>
    <a:srgbClr val="9B9B9B"/>
    <a:srgbClr val="E85D10"/>
    <a:srgbClr val="F7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64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4811-A18F-4CDD-A15E-82D2394025A5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B767-8D9B-4881-AEFF-1277873D71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6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EF0E-6886-4379-A291-83E544BB7AA0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7988-B605-420A-9CFC-576CE7269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3867"/>
            <a:ext cx="6048672" cy="960612"/>
          </a:xfrm>
          <a:prstGeom prst="rect">
            <a:avLst/>
          </a:prstGeom>
        </p:spPr>
        <p:txBody>
          <a:bodyPr anchor="ctr"/>
          <a:lstStyle>
            <a:lvl1pPr algn="l">
              <a:defRPr sz="3100" b="1" cap="all" baseline="0">
                <a:solidFill>
                  <a:srgbClr val="727272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43608" y="1556792"/>
            <a:ext cx="4608512" cy="4536504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000"/>
              </a:spcAft>
              <a:buFontTx/>
              <a:buBlip>
                <a:blip r:embed="rId2"/>
              </a:buBlip>
              <a:defRPr lang="fr-FR" sz="2200" b="0" i="0" u="none" strike="noStrike" kern="1200" baseline="0" dirty="0" smtClean="0">
                <a:solidFill>
                  <a:srgbClr val="727272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742950" indent="-285750">
              <a:spcAft>
                <a:spcPts val="1000"/>
              </a:spcAft>
              <a:buFont typeface="Wingdings" panose="05000000000000000000" pitchFamily="2" charset="2"/>
              <a:buChar char="§"/>
              <a:defRPr lang="fr-FR" sz="2000" b="0" i="0" u="none" strike="noStrike" kern="1200" baseline="0" dirty="0" smtClean="0">
                <a:solidFill>
                  <a:srgbClr val="727272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>
              <a:spcAft>
                <a:spcPts val="1000"/>
              </a:spcAft>
              <a:defRPr lang="fr-FR" sz="1800" b="0" i="0" u="none" strike="noStrike" kern="1200" baseline="0" dirty="0">
                <a:solidFill>
                  <a:srgbClr val="727272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sp>
        <p:nvSpPr>
          <p:cNvPr id="7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6158133" y="1570536"/>
            <a:ext cx="1798244" cy="128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 cap="none" baseline="0">
                <a:solidFill>
                  <a:srgbClr val="727272"/>
                </a:solidFill>
                <a:latin typeface="Ubuntu" panose="020B050403060203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33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3867"/>
            <a:ext cx="6048672" cy="960612"/>
          </a:xfrm>
          <a:prstGeom prst="rect">
            <a:avLst/>
          </a:prstGeom>
        </p:spPr>
        <p:txBody>
          <a:bodyPr anchor="ctr"/>
          <a:lstStyle>
            <a:lvl1pPr algn="l">
              <a:defRPr sz="3100" b="1" cap="all" baseline="0">
                <a:solidFill>
                  <a:srgbClr val="727272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43608" y="1556792"/>
            <a:ext cx="6696744" cy="4392488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000"/>
              </a:spcAft>
              <a:buFontTx/>
              <a:buBlip>
                <a:blip r:embed="rId2"/>
              </a:buBlip>
              <a:defRPr lang="fr-FR" sz="2200" b="0" i="0" u="none" strike="noStrike" kern="1200" baseline="0" dirty="0" smtClean="0">
                <a:solidFill>
                  <a:srgbClr val="727272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742950" indent="-285750">
              <a:spcAft>
                <a:spcPts val="1000"/>
              </a:spcAft>
              <a:buFont typeface="Wingdings" panose="05000000000000000000" pitchFamily="2" charset="2"/>
              <a:buChar char="§"/>
              <a:defRPr lang="fr-FR" sz="2000" b="0" i="0" u="none" strike="noStrike" kern="1200" baseline="0" dirty="0" smtClean="0">
                <a:solidFill>
                  <a:srgbClr val="727272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>
              <a:spcAft>
                <a:spcPts val="1000"/>
              </a:spcAft>
              <a:defRPr lang="fr-FR" sz="1800" b="0" i="0" u="none" strike="noStrike" kern="1200" baseline="0" dirty="0">
                <a:solidFill>
                  <a:srgbClr val="727272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22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2B992-CD02-4B85-B4B3-7ECEDC098CC8}" type="datetime1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520259"/>
            <a:ext cx="1161826" cy="365125"/>
          </a:xfrm>
        </p:spPr>
        <p:txBody>
          <a:bodyPr/>
          <a:lstStyle/>
          <a:p>
            <a:pPr>
              <a:defRPr/>
            </a:pPr>
            <a:fld id="{B6076C5A-FD4C-4A35-A80E-D06D1A82FC7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7763-0E87-4858-ACEE-F9993C45FB07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6AF5-CD5B-4290-B559-A7B8517D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1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1043608" y="2564904"/>
            <a:ext cx="6984776" cy="1584176"/>
          </a:xfrm>
          <a:prstGeom prst="rect">
            <a:avLst/>
          </a:prstGeom>
        </p:spPr>
        <p:txBody>
          <a:bodyPr/>
          <a:lstStyle>
            <a:lvl1pPr algn="l">
              <a:defRPr sz="3100" b="1" cap="all" baseline="0">
                <a:solidFill>
                  <a:srgbClr val="727272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dirty="0" smtClean="0"/>
              <a:t>Slide de transition Sed </a:t>
            </a:r>
            <a:r>
              <a:rPr lang="fr-FR" dirty="0" err="1" smtClean="0"/>
              <a:t>tincidunt</a:t>
            </a:r>
            <a:r>
              <a:rPr lang="fr-FR" dirty="0" smtClean="0"/>
              <a:t> </a:t>
            </a:r>
            <a:r>
              <a:rPr lang="fr-FR" dirty="0" err="1" smtClean="0"/>
              <a:t>feugiat</a:t>
            </a:r>
            <a:r>
              <a:rPr lang="fr-FR" dirty="0" smtClean="0"/>
              <a:t> </a:t>
            </a:r>
            <a:r>
              <a:rPr lang="fr-FR" dirty="0" err="1" smtClean="0"/>
              <a:t>mauris</a:t>
            </a:r>
            <a:r>
              <a:rPr lang="fr-FR" dirty="0" smtClean="0"/>
              <a:t>. </a:t>
            </a:r>
            <a:r>
              <a:rPr lang="fr-FR" dirty="0" err="1" smtClean="0"/>
              <a:t>Fusce</a:t>
            </a:r>
            <a:r>
              <a:rPr lang="fr-FR" dirty="0" smtClean="0"/>
              <a:t> ut mi a </a:t>
            </a:r>
            <a:r>
              <a:rPr lang="fr-FR" dirty="0" err="1" smtClean="0"/>
              <a:t>odio</a:t>
            </a:r>
            <a:r>
              <a:rPr lang="fr-FR" dirty="0" smtClean="0"/>
              <a:t> </a:t>
            </a:r>
            <a:r>
              <a:rPr lang="fr-FR" dirty="0" err="1" smtClean="0"/>
              <a:t>euismod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49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21288"/>
            <a:ext cx="1987132" cy="5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8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1795407"/>
            <a:ext cx="9143245" cy="32671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21288"/>
            <a:ext cx="1987132" cy="5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ppell.EURORDIS\Downloads\fond pp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fr-CH" sz="2400" dirty="0" smtClean="0"/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23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4869160"/>
            <a:ext cx="8229600" cy="4271425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727272"/>
                </a:solidFill>
                <a:latin typeface="Ubuntu" panose="020B0504030602030204" pitchFamily="34" charset="0"/>
              </a:rPr>
              <a:t>The formal inauguration of the Committee took place at the UN Headquarters in New York </a:t>
            </a:r>
            <a:r>
              <a:rPr lang="en-US" sz="2400" dirty="0" smtClean="0">
                <a:solidFill>
                  <a:srgbClr val="727272"/>
                </a:solidFill>
                <a:latin typeface="Ubuntu" panose="020B0504030602030204" pitchFamily="34" charset="0"/>
              </a:rPr>
              <a:t>on11 </a:t>
            </a:r>
            <a:r>
              <a:rPr lang="en-US" sz="2400" dirty="0">
                <a:solidFill>
                  <a:srgbClr val="727272"/>
                </a:solidFill>
                <a:latin typeface="Ubuntu" panose="020B0504030602030204" pitchFamily="34" charset="0"/>
              </a:rPr>
              <a:t>November </a:t>
            </a:r>
            <a:r>
              <a:rPr lang="en-US" sz="2400" dirty="0" smtClean="0">
                <a:solidFill>
                  <a:srgbClr val="727272"/>
                </a:solidFill>
                <a:latin typeface="Ubuntu" panose="020B0504030602030204" pitchFamily="34" charset="0"/>
              </a:rPr>
              <a:t>2016</a:t>
            </a:r>
            <a:endParaRPr lang="en-US" sz="2400" dirty="0">
              <a:solidFill>
                <a:srgbClr val="727272"/>
              </a:solidFill>
              <a:latin typeface="Ubuntu" panose="020B0504030602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7358" y="1190655"/>
            <a:ext cx="6481937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cap="all" dirty="0">
                <a:solidFill>
                  <a:srgbClr val="727272"/>
                </a:solidFill>
                <a:latin typeface="Ubuntu" panose="020B0504030602030204" pitchFamily="34" charset="0"/>
                <a:ea typeface="+mj-ea"/>
                <a:cs typeface="+mj-cs"/>
              </a:rPr>
              <a:t>NGO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Sans-Bold" pitchFamily="34" charset="0"/>
              </a:rPr>
              <a:t> </a:t>
            </a:r>
            <a:r>
              <a:rPr lang="fr-FR" sz="3200" b="1" cap="all" dirty="0" err="1">
                <a:solidFill>
                  <a:srgbClr val="727272"/>
                </a:solidFill>
                <a:latin typeface="Ubuntu" panose="020B0504030602030204" pitchFamily="34" charset="0"/>
                <a:ea typeface="+mj-ea"/>
                <a:cs typeface="+mj-cs"/>
              </a:rPr>
              <a:t>Committee</a:t>
            </a:r>
            <a:r>
              <a:rPr lang="fr-FR" sz="3200" b="1" cap="all" dirty="0">
                <a:solidFill>
                  <a:srgbClr val="727272"/>
                </a:solidFill>
                <a:latin typeface="Ubuntu" panose="020B0504030602030204" pitchFamily="34" charset="0"/>
                <a:ea typeface="+mj-ea"/>
                <a:cs typeface="+mj-cs"/>
              </a:rPr>
              <a:t> for Rare </a:t>
            </a:r>
            <a:r>
              <a:rPr lang="fr-FR" sz="3200" b="1" cap="all" dirty="0" err="1">
                <a:solidFill>
                  <a:srgbClr val="727272"/>
                </a:solidFill>
                <a:latin typeface="Ubuntu" panose="020B0504030602030204" pitchFamily="34" charset="0"/>
                <a:ea typeface="+mj-ea"/>
                <a:cs typeface="+mj-cs"/>
              </a:rPr>
              <a:t>Diseases</a:t>
            </a:r>
            <a:endParaRPr lang="fr-FR" sz="3200" b="1" cap="all" dirty="0">
              <a:solidFill>
                <a:srgbClr val="727272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22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lroux\Desktop\Documents\UN CfRD\Show for the Day\_fond ppt 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304800" cy="274320"/>
          </a:xfrm>
          <a:prstGeom prst="rect">
            <a:avLst/>
          </a:prstGeom>
          <a:solidFill>
            <a:srgbClr val="00A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0763" cy="4143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56792"/>
            <a:ext cx="8668674" cy="437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9719" y="0"/>
            <a:ext cx="8524658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fr-FR" sz="3600" dirty="0" smtClean="0"/>
              <a:t>A </a:t>
            </a:r>
            <a:r>
              <a:rPr lang="fr-FR" sz="3600" dirty="0" err="1" smtClean="0"/>
              <a:t>milestone</a:t>
            </a:r>
            <a:r>
              <a:rPr lang="fr-FR" sz="3600" dirty="0" smtClean="0"/>
              <a:t> in the </a:t>
            </a:r>
            <a:r>
              <a:rPr lang="fr-FR" sz="3600" dirty="0" err="1" smtClean="0"/>
              <a:t>journey</a:t>
            </a:r>
            <a:r>
              <a:rPr lang="fr-FR" sz="3600" dirty="0" smtClean="0"/>
              <a:t> to put rare </a:t>
            </a:r>
            <a:r>
              <a:rPr lang="fr-FR" sz="3600" dirty="0" err="1" smtClean="0"/>
              <a:t>diseases</a:t>
            </a:r>
            <a:r>
              <a:rPr lang="fr-FR" sz="3600" dirty="0" smtClean="0"/>
              <a:t> in the global agenda</a:t>
            </a:r>
            <a:endParaRPr lang="fr-FR" sz="3600" b="1" cap="all" dirty="0">
              <a:solidFill>
                <a:srgbClr val="72727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8607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Trans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36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2_Conception personnalisée</vt:lpstr>
      <vt:lpstr>Slide Transition</vt:lpstr>
      <vt:lpstr>PowerPoint Presentation</vt:lpstr>
      <vt:lpstr>PowerPoint Presentation</vt:lpstr>
      <vt:lpstr>PowerPoint Presentation</vt:lpstr>
      <vt:lpstr>PowerPoint Presentation</vt:lpstr>
      <vt:lpstr>A milestone in the journey to put rare diseases in the global 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Marielle MICHAUX</dc:creator>
  <cp:lastModifiedBy>Yann Le Cam</cp:lastModifiedBy>
  <cp:revision>213</cp:revision>
  <cp:lastPrinted>2017-02-09T14:50:45Z</cp:lastPrinted>
  <dcterms:created xsi:type="dcterms:W3CDTF">2014-03-21T17:23:34Z</dcterms:created>
  <dcterms:modified xsi:type="dcterms:W3CDTF">2017-02-10T06:40:08Z</dcterms:modified>
</cp:coreProperties>
</file>