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63" r:id="rId6"/>
    <p:sldMasterId id="2147483684" r:id="rId7"/>
  </p:sldMasterIdLst>
  <p:notesMasterIdLst>
    <p:notesMasterId r:id="rId24"/>
  </p:notesMasterIdLst>
  <p:handoutMasterIdLst>
    <p:handoutMasterId r:id="rId25"/>
  </p:handoutMasterIdLst>
  <p:sldIdLst>
    <p:sldId id="312" r:id="rId8"/>
    <p:sldId id="301" r:id="rId9"/>
    <p:sldId id="326" r:id="rId10"/>
    <p:sldId id="329" r:id="rId11"/>
    <p:sldId id="320" r:id="rId12"/>
    <p:sldId id="313" r:id="rId13"/>
    <p:sldId id="315" r:id="rId14"/>
    <p:sldId id="316" r:id="rId15"/>
    <p:sldId id="319" r:id="rId16"/>
    <p:sldId id="330" r:id="rId17"/>
    <p:sldId id="324" r:id="rId18"/>
    <p:sldId id="332" r:id="rId19"/>
    <p:sldId id="327" r:id="rId20"/>
    <p:sldId id="331" r:id="rId21"/>
    <p:sldId id="310" r:id="rId22"/>
    <p:sldId id="328" r:id="rId23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æterdal, Ingvil Von Mehren" initials="SIVM" lastIdx="5" clrIdx="0">
    <p:extLst/>
  </p:cmAuthor>
  <p:cmAuthor id="2" name="Klemp, Marianne" initials="KM" lastIdx="4" clrIdx="1">
    <p:extLst/>
  </p:cmAuthor>
  <p:cmAuthor id="3" name="Ettinger Sabine" initials="ES" lastIdx="3" clrIdx="2"/>
  <p:cmAuthor id="4" name="Mayer-Ferbas Julia" initials="JMF" lastIdx="5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iddels stil 2 -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iddels stil 1 - uthevin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72542" autoAdjust="0"/>
  </p:normalViewPr>
  <p:slideViewPr>
    <p:cSldViewPr>
      <p:cViewPr varScale="1">
        <p:scale>
          <a:sx n="53" d="100"/>
          <a:sy n="53" d="100"/>
        </p:scale>
        <p:origin x="-19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8D745-7F12-43A6-AE8A-A77A85EA2C0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8DC31836-E7A4-4C8D-BB2A-C89AA994A5A8}">
      <dgm:prSet phldrT="[Text]"/>
      <dgm:spPr>
        <a:solidFill>
          <a:srgbClr val="FFC000"/>
        </a:solidFill>
      </dgm:spPr>
      <dgm:t>
        <a:bodyPr/>
        <a:lstStyle/>
        <a:p>
          <a:r>
            <a:rPr lang="de-AT" dirty="0" err="1" smtClean="0">
              <a:latin typeface="Arial" panose="020B0604020202020204" pitchFamily="34" charset="0"/>
              <a:cs typeface="Arial" panose="020B0604020202020204" pitchFamily="34" charset="0"/>
            </a:rPr>
            <a:t>Scoping</a:t>
          </a:r>
          <a:endParaRPr lang="de-A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CB5053-D4EB-455B-94D2-748DD3901E78}" type="parTrans" cxnId="{AA16B4F2-BAB9-41F7-80E4-0F3FD4385101}">
      <dgm:prSet/>
      <dgm:spPr/>
      <dgm:t>
        <a:bodyPr/>
        <a:lstStyle/>
        <a:p>
          <a:endParaRPr lang="de-AT"/>
        </a:p>
      </dgm:t>
    </dgm:pt>
    <dgm:pt modelId="{DB0C0CC7-2E02-4FA9-AF85-4A537802BD8B}" type="sibTrans" cxnId="{AA16B4F2-BAB9-41F7-80E4-0F3FD4385101}">
      <dgm:prSet/>
      <dgm:spPr/>
      <dgm:t>
        <a:bodyPr/>
        <a:lstStyle/>
        <a:p>
          <a:endParaRPr lang="de-AT"/>
        </a:p>
      </dgm:t>
    </dgm:pt>
    <dgm:pt modelId="{475C514A-9EF0-4346-89B5-02E74B54C531}">
      <dgm:prSet phldrT="[Text]" custT="1"/>
      <dgm:spPr/>
      <dgm:t>
        <a:bodyPr/>
        <a:lstStyle/>
        <a:p>
          <a:r>
            <a:rPr lang="de-AT" sz="2400" dirty="0" smtClean="0">
              <a:latin typeface="Arial" panose="020B0604020202020204" pitchFamily="34" charset="0"/>
              <a:cs typeface="Arial" panose="020B0604020202020204" pitchFamily="34" charset="0"/>
            </a:rPr>
            <a:t>Select </a:t>
          </a:r>
          <a:r>
            <a:rPr lang="de-AT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topic</a:t>
          </a:r>
          <a:endParaRPr lang="de-AT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4670EA-72B3-4719-8F12-62D2A6C0228F}" type="parTrans" cxnId="{E247D527-54F3-4497-B08A-77BF5DCEE90B}">
      <dgm:prSet/>
      <dgm:spPr/>
      <dgm:t>
        <a:bodyPr/>
        <a:lstStyle/>
        <a:p>
          <a:endParaRPr lang="de-AT"/>
        </a:p>
      </dgm:t>
    </dgm:pt>
    <dgm:pt modelId="{4CC013E9-6DE0-4F7A-941C-FD0AC5A493E7}" type="sibTrans" cxnId="{E247D527-54F3-4497-B08A-77BF5DCEE90B}">
      <dgm:prSet/>
      <dgm:spPr/>
      <dgm:t>
        <a:bodyPr/>
        <a:lstStyle/>
        <a:p>
          <a:endParaRPr lang="de-AT"/>
        </a:p>
      </dgm:t>
    </dgm:pt>
    <dgm:pt modelId="{0BCA1887-5AB4-4142-BF7A-F0AAEA3D7896}">
      <dgm:prSet phldrT="[Text]" custT="1"/>
      <dgm:spPr/>
      <dgm:t>
        <a:bodyPr/>
        <a:lstStyle/>
        <a:p>
          <a:r>
            <a:rPr lang="de-AT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Establish</a:t>
          </a:r>
          <a:r>
            <a:rPr lang="de-AT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team</a:t>
          </a:r>
          <a:endParaRPr lang="de-AT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20682-CB45-4294-AE0E-5B6943D97648}" type="parTrans" cxnId="{79DEAA1E-FAC9-409F-B691-0888BE5F757F}">
      <dgm:prSet/>
      <dgm:spPr/>
      <dgm:t>
        <a:bodyPr/>
        <a:lstStyle/>
        <a:p>
          <a:endParaRPr lang="de-AT"/>
        </a:p>
      </dgm:t>
    </dgm:pt>
    <dgm:pt modelId="{74FDD804-51DE-46C7-95C8-BCD35B65965C}" type="sibTrans" cxnId="{79DEAA1E-FAC9-409F-B691-0888BE5F757F}">
      <dgm:prSet/>
      <dgm:spPr/>
      <dgm:t>
        <a:bodyPr/>
        <a:lstStyle/>
        <a:p>
          <a:endParaRPr lang="de-AT"/>
        </a:p>
      </dgm:t>
    </dgm:pt>
    <dgm:pt modelId="{AFE3B3A5-2A11-412A-8832-27DDC23963C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Assessment</a:t>
          </a:r>
          <a:endParaRPr lang="de-A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F5C12B-38F1-4471-9B0C-FD29486B77AC}" type="parTrans" cxnId="{2E23371D-3ABC-4230-9D6A-3299E02E0E81}">
      <dgm:prSet/>
      <dgm:spPr/>
      <dgm:t>
        <a:bodyPr/>
        <a:lstStyle/>
        <a:p>
          <a:endParaRPr lang="de-AT"/>
        </a:p>
      </dgm:t>
    </dgm:pt>
    <dgm:pt modelId="{88A29AA3-095A-44B1-9734-CD34EC2E17AD}" type="sibTrans" cxnId="{2E23371D-3ABC-4230-9D6A-3299E02E0E81}">
      <dgm:prSet/>
      <dgm:spPr/>
      <dgm:t>
        <a:bodyPr/>
        <a:lstStyle/>
        <a:p>
          <a:endParaRPr lang="de-AT"/>
        </a:p>
      </dgm:t>
    </dgm:pt>
    <dgm:pt modelId="{E3292E3F-D417-400E-AC08-2A3A1BE3A36D}">
      <dgm:prSet phldrT="[Text]" custT="1"/>
      <dgm:spPr/>
      <dgm:t>
        <a:bodyPr/>
        <a:lstStyle/>
        <a:p>
          <a:r>
            <a:rPr lang="de-AT" sz="2400" dirty="0" smtClean="0">
              <a:latin typeface="Arial" panose="020B0604020202020204" pitchFamily="34" charset="0"/>
              <a:cs typeface="Arial" panose="020B0604020202020204" pitchFamily="34" charset="0"/>
            </a:rPr>
            <a:t>Assessment: internal + </a:t>
          </a:r>
          <a:r>
            <a:rPr lang="de-AT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external</a:t>
          </a:r>
          <a:r>
            <a:rPr lang="de-AT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review</a:t>
          </a:r>
          <a:r>
            <a:rPr lang="de-AT" sz="2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AT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fact</a:t>
          </a:r>
          <a:r>
            <a:rPr lang="de-AT" sz="2400" dirty="0" smtClean="0">
              <a:latin typeface="Arial" panose="020B0604020202020204" pitchFamily="34" charset="0"/>
              <a:cs typeface="Arial" panose="020B0604020202020204" pitchFamily="34" charset="0"/>
            </a:rPr>
            <a:t> check</a:t>
          </a:r>
          <a:endParaRPr lang="de-AT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8AEAD-C45C-4B51-A48B-0B4CE37AF0CF}" type="parTrans" cxnId="{0AA43069-94F1-4187-A80C-314C1373C68C}">
      <dgm:prSet/>
      <dgm:spPr/>
      <dgm:t>
        <a:bodyPr/>
        <a:lstStyle/>
        <a:p>
          <a:endParaRPr lang="de-AT"/>
        </a:p>
      </dgm:t>
    </dgm:pt>
    <dgm:pt modelId="{68DAAE7B-F2FF-4DDE-B935-CF4B75B44E33}" type="sibTrans" cxnId="{0AA43069-94F1-4187-A80C-314C1373C68C}">
      <dgm:prSet/>
      <dgm:spPr/>
      <dgm:t>
        <a:bodyPr/>
        <a:lstStyle/>
        <a:p>
          <a:endParaRPr lang="de-AT"/>
        </a:p>
      </dgm:t>
    </dgm:pt>
    <dgm:pt modelId="{147ECC28-3D5C-4B9F-B5B3-EF500C5E372F}">
      <dgm:prSet phldrT="[Text]" custT="1"/>
      <dgm:spPr/>
      <dgm:t>
        <a:bodyPr/>
        <a:lstStyle/>
        <a:p>
          <a:r>
            <a:rPr lang="de-AT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Identify</a:t>
          </a:r>
          <a:r>
            <a:rPr lang="de-AT" sz="2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clinicians</a:t>
          </a:r>
          <a:r>
            <a:rPr lang="de-AT" sz="2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AT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manufacturers</a:t>
          </a:r>
          <a:r>
            <a:rPr lang="de-AT" sz="2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AT" sz="2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patients</a:t>
          </a:r>
          <a:endParaRPr lang="de-AT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A2A30-662F-4A8E-B93C-34493159CFE3}" type="parTrans" cxnId="{94D741DF-E930-4339-8F44-A96E6B48B421}">
      <dgm:prSet/>
      <dgm:spPr/>
      <dgm:t>
        <a:bodyPr/>
        <a:lstStyle/>
        <a:p>
          <a:endParaRPr lang="de-AT"/>
        </a:p>
      </dgm:t>
    </dgm:pt>
    <dgm:pt modelId="{ABF9F76F-5317-47E1-B640-47CC3573D585}" type="sibTrans" cxnId="{94D741DF-E930-4339-8F44-A96E6B48B421}">
      <dgm:prSet/>
      <dgm:spPr/>
      <dgm:t>
        <a:bodyPr/>
        <a:lstStyle/>
        <a:p>
          <a:endParaRPr lang="de-AT"/>
        </a:p>
      </dgm:t>
    </dgm:pt>
    <dgm:pt modelId="{48682EA6-CB20-4DA5-893F-3B67F30954CC}">
      <dgm:prSet phldrT="[Text]" custT="1"/>
      <dgm:spPr/>
      <dgm:t>
        <a:bodyPr/>
        <a:lstStyle/>
        <a:p>
          <a:r>
            <a:rPr lang="de-AT" sz="2400" b="0" dirty="0" smtClean="0">
              <a:latin typeface="Arial" panose="020B0604020202020204" pitchFamily="34" charset="0"/>
              <a:cs typeface="Arial" panose="020B0604020202020204" pitchFamily="34" charset="0"/>
            </a:rPr>
            <a:t>Project plan: internal + </a:t>
          </a:r>
          <a:r>
            <a:rPr lang="de-AT" sz="2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external</a:t>
          </a:r>
          <a:r>
            <a:rPr lang="de-AT" sz="2400" b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review</a:t>
          </a:r>
          <a:r>
            <a:rPr lang="de-AT" sz="2400" b="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AT" sz="2400" b="0" dirty="0" err="1" smtClean="0">
              <a:latin typeface="Arial" panose="020B0604020202020204" pitchFamily="34" charset="0"/>
              <a:cs typeface="Arial" panose="020B0604020202020204" pitchFamily="34" charset="0"/>
            </a:rPr>
            <a:t>fact</a:t>
          </a:r>
          <a:r>
            <a:rPr lang="de-AT" sz="2400" b="0" dirty="0" smtClean="0">
              <a:latin typeface="Arial" panose="020B0604020202020204" pitchFamily="34" charset="0"/>
              <a:cs typeface="Arial" panose="020B0604020202020204" pitchFamily="34" charset="0"/>
            </a:rPr>
            <a:t> check</a:t>
          </a:r>
          <a:endParaRPr lang="de-AT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C2E51E-7D63-406D-8970-694A1396DC5C}" type="parTrans" cxnId="{896C09B6-BAE0-488C-BE9E-C49B9D91503D}">
      <dgm:prSet/>
      <dgm:spPr/>
      <dgm:t>
        <a:bodyPr/>
        <a:lstStyle/>
        <a:p>
          <a:endParaRPr lang="de-AT"/>
        </a:p>
      </dgm:t>
    </dgm:pt>
    <dgm:pt modelId="{D38A5534-6923-45F8-89F3-DE3D64CB9536}" type="sibTrans" cxnId="{896C09B6-BAE0-488C-BE9E-C49B9D91503D}">
      <dgm:prSet/>
      <dgm:spPr/>
      <dgm:t>
        <a:bodyPr/>
        <a:lstStyle/>
        <a:p>
          <a:endParaRPr lang="de-AT"/>
        </a:p>
      </dgm:t>
    </dgm:pt>
    <dgm:pt modelId="{9554E610-E629-4EC6-BE12-F8547D84DB86}">
      <dgm:prSet phldrT="[Text]" custT="1"/>
      <dgm:spPr/>
      <dgm:t>
        <a:bodyPr/>
        <a:lstStyle/>
        <a:p>
          <a:r>
            <a:rPr lang="de-AT" sz="2400" dirty="0" smtClean="0">
              <a:latin typeface="Arial" panose="020B0604020202020204" pitchFamily="34" charset="0"/>
              <a:cs typeface="Arial" panose="020B0604020202020204" pitchFamily="34" charset="0"/>
            </a:rPr>
            <a:t>Medical </a:t>
          </a:r>
          <a:r>
            <a:rPr lang="de-AT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editing</a:t>
          </a:r>
          <a:r>
            <a:rPr lang="de-AT" sz="24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AT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layout</a:t>
          </a:r>
          <a:endParaRPr lang="de-AT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185E3-A833-425B-9EE0-37A0E4932EA9}" type="parTrans" cxnId="{51B5B6C1-C908-4E50-87F4-EFDD58F00F3F}">
      <dgm:prSet/>
      <dgm:spPr/>
      <dgm:t>
        <a:bodyPr/>
        <a:lstStyle/>
        <a:p>
          <a:endParaRPr lang="de-AT"/>
        </a:p>
      </dgm:t>
    </dgm:pt>
    <dgm:pt modelId="{9204C1D0-AFC3-4EC4-84F9-0BEC982C9E42}" type="sibTrans" cxnId="{51B5B6C1-C908-4E50-87F4-EFDD58F00F3F}">
      <dgm:prSet/>
      <dgm:spPr/>
      <dgm:t>
        <a:bodyPr/>
        <a:lstStyle/>
        <a:p>
          <a:endParaRPr lang="de-AT"/>
        </a:p>
      </dgm:t>
    </dgm:pt>
    <dgm:pt modelId="{EFEBDD93-5A2D-4A1F-806E-7307FAF34FB0}">
      <dgm:prSet phldrT="[Text]" custT="1"/>
      <dgm:spPr/>
      <dgm:t>
        <a:bodyPr/>
        <a:lstStyle/>
        <a:p>
          <a:r>
            <a:rPr lang="de-AT" sz="2400" dirty="0" smtClean="0">
              <a:latin typeface="Arial" panose="020B0604020202020204" pitchFamily="34" charset="0"/>
              <a:cs typeface="Arial" panose="020B0604020202020204" pitchFamily="34" charset="0"/>
            </a:rPr>
            <a:t>National </a:t>
          </a:r>
          <a:r>
            <a:rPr lang="de-AT" sz="2400" dirty="0" err="1" smtClean="0">
              <a:latin typeface="Arial" panose="020B0604020202020204" pitchFamily="34" charset="0"/>
              <a:cs typeface="Arial" panose="020B0604020202020204" pitchFamily="34" charset="0"/>
            </a:rPr>
            <a:t>uptake</a:t>
          </a:r>
          <a:endParaRPr lang="de-AT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B73F0-09CE-43F8-87E6-2A4BC0B5AF3F}" type="parTrans" cxnId="{E29C28D8-C1D5-4C34-A543-9C7C80AD0AE6}">
      <dgm:prSet/>
      <dgm:spPr/>
      <dgm:t>
        <a:bodyPr/>
        <a:lstStyle/>
        <a:p>
          <a:endParaRPr lang="de-AT"/>
        </a:p>
      </dgm:t>
    </dgm:pt>
    <dgm:pt modelId="{9FC3A646-54D5-47D7-B6E7-307B6BEAC40A}" type="sibTrans" cxnId="{E29C28D8-C1D5-4C34-A543-9C7C80AD0AE6}">
      <dgm:prSet/>
      <dgm:spPr/>
      <dgm:t>
        <a:bodyPr/>
        <a:lstStyle/>
        <a:p>
          <a:endParaRPr lang="de-AT"/>
        </a:p>
      </dgm:t>
    </dgm:pt>
    <dgm:pt modelId="{5BF9A622-EC51-43B8-A7CB-05B5674CB0E4}" type="pres">
      <dgm:prSet presAssocID="{FC58D745-7F12-43A6-AE8A-A77A85EA2C0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A5FBF147-35CC-4E87-A1CF-F71AC961D111}" type="pres">
      <dgm:prSet presAssocID="{8DC31836-E7A4-4C8D-BB2A-C89AA994A5A8}" presName="composite" presStyleCnt="0"/>
      <dgm:spPr/>
    </dgm:pt>
    <dgm:pt modelId="{BE84A9DC-3D10-4986-8CCB-2749CFCB9121}" type="pres">
      <dgm:prSet presAssocID="{8DC31836-E7A4-4C8D-BB2A-C89AA994A5A8}" presName="parentText" presStyleLbl="alignNode1" presStyleIdx="0" presStyleCnt="2" custLinFactNeighborY="-157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B08848A-4641-4522-9FB0-05746D091D31}" type="pres">
      <dgm:prSet presAssocID="{8DC31836-E7A4-4C8D-BB2A-C89AA994A5A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A3C02F2-CDF6-48A2-AC26-0839908F8D7A}" type="pres">
      <dgm:prSet presAssocID="{DB0C0CC7-2E02-4FA9-AF85-4A537802BD8B}" presName="sp" presStyleCnt="0"/>
      <dgm:spPr/>
    </dgm:pt>
    <dgm:pt modelId="{C8BDCF8C-1461-4459-8719-2DBD1850DDB1}" type="pres">
      <dgm:prSet presAssocID="{AFE3B3A5-2A11-412A-8832-27DDC23963C5}" presName="composite" presStyleCnt="0"/>
      <dgm:spPr/>
    </dgm:pt>
    <dgm:pt modelId="{8A38CAA4-A658-4A44-B3CE-C9B4CE338A95}" type="pres">
      <dgm:prSet presAssocID="{AFE3B3A5-2A11-412A-8832-27DDC23963C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7AEDD21-FB32-4AA1-B2C2-2862C76628E7}" type="pres">
      <dgm:prSet presAssocID="{AFE3B3A5-2A11-412A-8832-27DDC23963C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87F2D36D-F826-427A-BF78-0C5BFE728CC0}" type="presOf" srcId="{EFEBDD93-5A2D-4A1F-806E-7307FAF34FB0}" destId="{87AEDD21-FB32-4AA1-B2C2-2862C76628E7}" srcOrd="0" destOrd="2" presId="urn:microsoft.com/office/officeart/2005/8/layout/chevron2"/>
    <dgm:cxn modelId="{97F4EBF3-102A-464A-8C84-28AE6A7DBA9A}" type="presOf" srcId="{8DC31836-E7A4-4C8D-BB2A-C89AA994A5A8}" destId="{BE84A9DC-3D10-4986-8CCB-2749CFCB9121}" srcOrd="0" destOrd="0" presId="urn:microsoft.com/office/officeart/2005/8/layout/chevron2"/>
    <dgm:cxn modelId="{3159B774-2C2B-443C-9BD3-F059136FE895}" type="presOf" srcId="{E3292E3F-D417-400E-AC08-2A3A1BE3A36D}" destId="{87AEDD21-FB32-4AA1-B2C2-2862C76628E7}" srcOrd="0" destOrd="0" presId="urn:microsoft.com/office/officeart/2005/8/layout/chevron2"/>
    <dgm:cxn modelId="{896C09B6-BAE0-488C-BE9E-C49B9D91503D}" srcId="{8DC31836-E7A4-4C8D-BB2A-C89AA994A5A8}" destId="{48682EA6-CB20-4DA5-893F-3B67F30954CC}" srcOrd="3" destOrd="0" parTransId="{B5C2E51E-7D63-406D-8970-694A1396DC5C}" sibTransId="{D38A5534-6923-45F8-89F3-DE3D64CB9536}"/>
    <dgm:cxn modelId="{E247D527-54F3-4497-B08A-77BF5DCEE90B}" srcId="{8DC31836-E7A4-4C8D-BB2A-C89AA994A5A8}" destId="{475C514A-9EF0-4346-89B5-02E74B54C531}" srcOrd="0" destOrd="0" parTransId="{514670EA-72B3-4719-8F12-62D2A6C0228F}" sibTransId="{4CC013E9-6DE0-4F7A-941C-FD0AC5A493E7}"/>
    <dgm:cxn modelId="{39299768-9D0F-48E0-9172-3F38F7006168}" type="presOf" srcId="{9554E610-E629-4EC6-BE12-F8547D84DB86}" destId="{87AEDD21-FB32-4AA1-B2C2-2862C76628E7}" srcOrd="0" destOrd="1" presId="urn:microsoft.com/office/officeart/2005/8/layout/chevron2"/>
    <dgm:cxn modelId="{08052086-E305-4A70-8D4F-D16862B8FBF5}" type="presOf" srcId="{475C514A-9EF0-4346-89B5-02E74B54C531}" destId="{CB08848A-4641-4522-9FB0-05746D091D31}" srcOrd="0" destOrd="0" presId="urn:microsoft.com/office/officeart/2005/8/layout/chevron2"/>
    <dgm:cxn modelId="{0AA43069-94F1-4187-A80C-314C1373C68C}" srcId="{AFE3B3A5-2A11-412A-8832-27DDC23963C5}" destId="{E3292E3F-D417-400E-AC08-2A3A1BE3A36D}" srcOrd="0" destOrd="0" parTransId="{E598AEAD-C45C-4B51-A48B-0B4CE37AF0CF}" sibTransId="{68DAAE7B-F2FF-4DDE-B935-CF4B75B44E33}"/>
    <dgm:cxn modelId="{94D741DF-E930-4339-8F44-A96E6B48B421}" srcId="{8DC31836-E7A4-4C8D-BB2A-C89AA994A5A8}" destId="{147ECC28-3D5C-4B9F-B5B3-EF500C5E372F}" srcOrd="2" destOrd="0" parTransId="{12FA2A30-662F-4A8E-B93C-34493159CFE3}" sibTransId="{ABF9F76F-5317-47E1-B640-47CC3573D585}"/>
    <dgm:cxn modelId="{E29C28D8-C1D5-4C34-A543-9C7C80AD0AE6}" srcId="{AFE3B3A5-2A11-412A-8832-27DDC23963C5}" destId="{EFEBDD93-5A2D-4A1F-806E-7307FAF34FB0}" srcOrd="2" destOrd="0" parTransId="{603B73F0-09CE-43F8-87E6-2A4BC0B5AF3F}" sibTransId="{9FC3A646-54D5-47D7-B6E7-307B6BEAC40A}"/>
    <dgm:cxn modelId="{AA16B4F2-BAB9-41F7-80E4-0F3FD4385101}" srcId="{FC58D745-7F12-43A6-AE8A-A77A85EA2C01}" destId="{8DC31836-E7A4-4C8D-BB2A-C89AA994A5A8}" srcOrd="0" destOrd="0" parTransId="{60CB5053-D4EB-455B-94D2-748DD3901E78}" sibTransId="{DB0C0CC7-2E02-4FA9-AF85-4A537802BD8B}"/>
    <dgm:cxn modelId="{2AE24016-AA63-4C03-9383-60796FE6757B}" type="presOf" srcId="{48682EA6-CB20-4DA5-893F-3B67F30954CC}" destId="{CB08848A-4641-4522-9FB0-05746D091D31}" srcOrd="0" destOrd="3" presId="urn:microsoft.com/office/officeart/2005/8/layout/chevron2"/>
    <dgm:cxn modelId="{670C5C2F-B162-4D14-8784-99D166508FA2}" type="presOf" srcId="{FC58D745-7F12-43A6-AE8A-A77A85EA2C01}" destId="{5BF9A622-EC51-43B8-A7CB-05B5674CB0E4}" srcOrd="0" destOrd="0" presId="urn:microsoft.com/office/officeart/2005/8/layout/chevron2"/>
    <dgm:cxn modelId="{51B5B6C1-C908-4E50-87F4-EFDD58F00F3F}" srcId="{AFE3B3A5-2A11-412A-8832-27DDC23963C5}" destId="{9554E610-E629-4EC6-BE12-F8547D84DB86}" srcOrd="1" destOrd="0" parTransId="{13E185E3-A833-425B-9EE0-37A0E4932EA9}" sibTransId="{9204C1D0-AFC3-4EC4-84F9-0BEC982C9E42}"/>
    <dgm:cxn modelId="{2E23371D-3ABC-4230-9D6A-3299E02E0E81}" srcId="{FC58D745-7F12-43A6-AE8A-A77A85EA2C01}" destId="{AFE3B3A5-2A11-412A-8832-27DDC23963C5}" srcOrd="1" destOrd="0" parTransId="{07F5C12B-38F1-4471-9B0C-FD29486B77AC}" sibTransId="{88A29AA3-095A-44B1-9734-CD34EC2E17AD}"/>
    <dgm:cxn modelId="{DCA71C6D-9156-4FF1-9571-7E70EB21BC40}" type="presOf" srcId="{147ECC28-3D5C-4B9F-B5B3-EF500C5E372F}" destId="{CB08848A-4641-4522-9FB0-05746D091D31}" srcOrd="0" destOrd="2" presId="urn:microsoft.com/office/officeart/2005/8/layout/chevron2"/>
    <dgm:cxn modelId="{C4EE00B4-A74F-4379-ADB0-433ACA1541B5}" type="presOf" srcId="{AFE3B3A5-2A11-412A-8832-27DDC23963C5}" destId="{8A38CAA4-A658-4A44-B3CE-C9B4CE338A95}" srcOrd="0" destOrd="0" presId="urn:microsoft.com/office/officeart/2005/8/layout/chevron2"/>
    <dgm:cxn modelId="{885E0298-4CA0-4DEF-951E-17B3CD5650D0}" type="presOf" srcId="{0BCA1887-5AB4-4142-BF7A-F0AAEA3D7896}" destId="{CB08848A-4641-4522-9FB0-05746D091D31}" srcOrd="0" destOrd="1" presId="urn:microsoft.com/office/officeart/2005/8/layout/chevron2"/>
    <dgm:cxn modelId="{79DEAA1E-FAC9-409F-B691-0888BE5F757F}" srcId="{8DC31836-E7A4-4C8D-BB2A-C89AA994A5A8}" destId="{0BCA1887-5AB4-4142-BF7A-F0AAEA3D7896}" srcOrd="1" destOrd="0" parTransId="{43E20682-CB45-4294-AE0E-5B6943D97648}" sibTransId="{74FDD804-51DE-46C7-95C8-BCD35B65965C}"/>
    <dgm:cxn modelId="{60520A15-C8FF-4398-B73B-FB937178F705}" type="presParOf" srcId="{5BF9A622-EC51-43B8-A7CB-05B5674CB0E4}" destId="{A5FBF147-35CC-4E87-A1CF-F71AC961D111}" srcOrd="0" destOrd="0" presId="urn:microsoft.com/office/officeart/2005/8/layout/chevron2"/>
    <dgm:cxn modelId="{F025E13C-56CE-4A77-8348-C31C8FF73BF8}" type="presParOf" srcId="{A5FBF147-35CC-4E87-A1CF-F71AC961D111}" destId="{BE84A9DC-3D10-4986-8CCB-2749CFCB9121}" srcOrd="0" destOrd="0" presId="urn:microsoft.com/office/officeart/2005/8/layout/chevron2"/>
    <dgm:cxn modelId="{7B642BB5-4431-4408-929E-6479990D9ECD}" type="presParOf" srcId="{A5FBF147-35CC-4E87-A1CF-F71AC961D111}" destId="{CB08848A-4641-4522-9FB0-05746D091D31}" srcOrd="1" destOrd="0" presId="urn:microsoft.com/office/officeart/2005/8/layout/chevron2"/>
    <dgm:cxn modelId="{0E014B19-7A6C-419F-B1BD-803A7F1E78B0}" type="presParOf" srcId="{5BF9A622-EC51-43B8-A7CB-05B5674CB0E4}" destId="{7A3C02F2-CDF6-48A2-AC26-0839908F8D7A}" srcOrd="1" destOrd="0" presId="urn:microsoft.com/office/officeart/2005/8/layout/chevron2"/>
    <dgm:cxn modelId="{20FD7FCF-1F8C-42F7-806E-AE18EAB408DA}" type="presParOf" srcId="{5BF9A622-EC51-43B8-A7CB-05B5674CB0E4}" destId="{C8BDCF8C-1461-4459-8719-2DBD1850DDB1}" srcOrd="2" destOrd="0" presId="urn:microsoft.com/office/officeart/2005/8/layout/chevron2"/>
    <dgm:cxn modelId="{24A738F7-3763-4EF6-A560-BBAAF0772F30}" type="presParOf" srcId="{C8BDCF8C-1461-4459-8719-2DBD1850DDB1}" destId="{8A38CAA4-A658-4A44-B3CE-C9B4CE338A95}" srcOrd="0" destOrd="0" presId="urn:microsoft.com/office/officeart/2005/8/layout/chevron2"/>
    <dgm:cxn modelId="{D211A187-6AC3-4B8F-A96D-280CD79D3C1E}" type="presParOf" srcId="{C8BDCF8C-1461-4459-8719-2DBD1850DDB1}" destId="{87AEDD21-FB32-4AA1-B2C2-2862C76628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7EFE6-2B73-4E31-BEB6-B3D0E2031AD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1B85719-EA2E-4925-A948-7660463C8201}">
      <dgm:prSet phldrT="[Text]"/>
      <dgm:spPr>
        <a:solidFill>
          <a:srgbClr val="FFC000"/>
        </a:solidFill>
      </dgm:spPr>
      <dgm:t>
        <a:bodyPr/>
        <a:lstStyle/>
        <a:p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intern</a:t>
          </a:r>
          <a:endParaRPr lang="de-A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9A730D-B62F-46A1-BB02-8E8B0EBA2069}" type="parTrans" cxnId="{B87F1146-3A6B-4E2C-BE82-A034A04F2102}">
      <dgm:prSet/>
      <dgm:spPr/>
      <dgm:t>
        <a:bodyPr/>
        <a:lstStyle/>
        <a:p>
          <a:endParaRPr lang="de-AT"/>
        </a:p>
      </dgm:t>
    </dgm:pt>
    <dgm:pt modelId="{E2416465-B29D-4723-92B5-49ACDB97167A}" type="sibTrans" cxnId="{B87F1146-3A6B-4E2C-BE82-A034A04F2102}">
      <dgm:prSet/>
      <dgm:spPr/>
      <dgm:t>
        <a:bodyPr/>
        <a:lstStyle/>
        <a:p>
          <a:endParaRPr lang="de-AT"/>
        </a:p>
      </dgm:t>
    </dgm:pt>
    <dgm:pt modelId="{A8990EFF-314D-4B67-8CEF-5225C8672A3A}">
      <dgm:prSet phldrT="[Text]"/>
      <dgm:spPr>
        <a:noFill/>
      </dgm:spPr>
      <dgm:t>
        <a:bodyPr/>
        <a:lstStyle/>
        <a:p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Topic </a:t>
          </a:r>
          <a:r>
            <a:rPr lang="de-AT" dirty="0" err="1" smtClean="0">
              <a:latin typeface="Arial" panose="020B0604020202020204" pitchFamily="34" charset="0"/>
              <a:cs typeface="Arial" panose="020B0604020202020204" pitchFamily="34" charset="0"/>
            </a:rPr>
            <a:t>suggestions</a:t>
          </a:r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dirty="0" err="1" smtClean="0">
              <a:latin typeface="Arial" panose="020B0604020202020204" pitchFamily="34" charset="0"/>
              <a:cs typeface="Arial" panose="020B0604020202020204" pitchFamily="34" charset="0"/>
            </a:rPr>
            <a:t>from</a:t>
          </a:r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 national </a:t>
          </a:r>
          <a:r>
            <a:rPr lang="de-AT" dirty="0" err="1" smtClean="0">
              <a:latin typeface="Arial" panose="020B0604020202020204" pitchFamily="34" charset="0"/>
              <a:cs typeface="Arial" panose="020B0604020202020204" pitchFamily="34" charset="0"/>
            </a:rPr>
            <a:t>work</a:t>
          </a:r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</a:t>
          </a:r>
          <a:endParaRPr lang="de-A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EE5A35-9A4E-4229-A8BE-AD68558C270A}" type="parTrans" cxnId="{74DF0527-C86C-44BE-A79D-02A68D5FF597}">
      <dgm:prSet/>
      <dgm:spPr/>
      <dgm:t>
        <a:bodyPr/>
        <a:lstStyle/>
        <a:p>
          <a:endParaRPr lang="de-AT"/>
        </a:p>
      </dgm:t>
    </dgm:pt>
    <dgm:pt modelId="{CA225489-21BF-491E-900F-11423F4DE938}" type="sibTrans" cxnId="{74DF0527-C86C-44BE-A79D-02A68D5FF597}">
      <dgm:prSet/>
      <dgm:spPr/>
      <dgm:t>
        <a:bodyPr/>
        <a:lstStyle/>
        <a:p>
          <a:endParaRPr lang="de-AT"/>
        </a:p>
      </dgm:t>
    </dgm:pt>
    <dgm:pt modelId="{D19EB4F6-659C-465E-8F80-7825AFF9328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extern</a:t>
          </a:r>
          <a:endParaRPr lang="de-A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CCF5EA-3BA8-4C68-906B-CEBA384C7779}" type="parTrans" cxnId="{6A8177B7-1BC1-4DBF-A213-65D7A1C01694}">
      <dgm:prSet/>
      <dgm:spPr/>
      <dgm:t>
        <a:bodyPr/>
        <a:lstStyle/>
        <a:p>
          <a:endParaRPr lang="de-AT"/>
        </a:p>
      </dgm:t>
    </dgm:pt>
    <dgm:pt modelId="{B1C15537-62BE-4E9C-B5A2-6D65EF80EC08}" type="sibTrans" cxnId="{6A8177B7-1BC1-4DBF-A213-65D7A1C01694}">
      <dgm:prSet/>
      <dgm:spPr/>
      <dgm:t>
        <a:bodyPr/>
        <a:lstStyle/>
        <a:p>
          <a:endParaRPr lang="de-AT"/>
        </a:p>
      </dgm:t>
    </dgm:pt>
    <dgm:pt modelId="{4AE932E2-3BBD-45DB-9C00-5F5C4154F390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Topic </a:t>
          </a:r>
          <a:r>
            <a:rPr lang="de-AT" dirty="0" err="1" smtClean="0">
              <a:latin typeface="Arial" panose="020B0604020202020204" pitchFamily="34" charset="0"/>
              <a:cs typeface="Arial" panose="020B0604020202020204" pitchFamily="34" charset="0"/>
            </a:rPr>
            <a:t>suggestion</a:t>
          </a:r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dirty="0" err="1" smtClean="0">
              <a:latin typeface="Arial" panose="020B0604020202020204" pitchFamily="34" charset="0"/>
              <a:cs typeface="Arial" panose="020B0604020202020204" pitchFamily="34" charset="0"/>
            </a:rPr>
            <a:t>from</a:t>
          </a:r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dirty="0" err="1" smtClean="0">
              <a:latin typeface="Arial" panose="020B0604020202020204" pitchFamily="34" charset="0"/>
              <a:cs typeface="Arial" panose="020B0604020202020204" pitchFamily="34" charset="0"/>
            </a:rPr>
            <a:t>manufacturer</a:t>
          </a:r>
          <a:endParaRPr lang="de-A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7A2334-E3E2-4245-A8A1-9A8A1AA9299C}" type="parTrans" cxnId="{E490BBA8-3855-4B27-8FF8-B941F8341282}">
      <dgm:prSet/>
      <dgm:spPr/>
      <dgm:t>
        <a:bodyPr/>
        <a:lstStyle/>
        <a:p>
          <a:endParaRPr lang="de-AT"/>
        </a:p>
      </dgm:t>
    </dgm:pt>
    <dgm:pt modelId="{E642F59F-A92E-4BE0-8AA1-23226FCD9290}" type="sibTrans" cxnId="{E490BBA8-3855-4B27-8FF8-B941F8341282}">
      <dgm:prSet/>
      <dgm:spPr/>
      <dgm:t>
        <a:bodyPr/>
        <a:lstStyle/>
        <a:p>
          <a:endParaRPr lang="de-AT"/>
        </a:p>
      </dgm:t>
    </dgm:pt>
    <dgm:pt modelId="{1421D20C-9026-4A4C-973A-001DA2F1893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extern</a:t>
          </a:r>
          <a:endParaRPr lang="de-A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8B7D06-B81A-477C-8FE4-53864D5B85BF}" type="parTrans" cxnId="{FE2D16E2-09C9-4FF9-A00F-32924901C3F3}">
      <dgm:prSet/>
      <dgm:spPr/>
      <dgm:t>
        <a:bodyPr/>
        <a:lstStyle/>
        <a:p>
          <a:endParaRPr lang="de-AT"/>
        </a:p>
      </dgm:t>
    </dgm:pt>
    <dgm:pt modelId="{BB557E52-E7B9-49F7-BA69-CEF1D44548C3}" type="sibTrans" cxnId="{FE2D16E2-09C9-4FF9-A00F-32924901C3F3}">
      <dgm:prSet/>
      <dgm:spPr/>
      <dgm:t>
        <a:bodyPr/>
        <a:lstStyle/>
        <a:p>
          <a:endParaRPr lang="de-AT"/>
        </a:p>
      </dgm:t>
    </dgm:pt>
    <dgm:pt modelId="{A99B0A05-57E2-48D1-B0B8-FA76A8B14AE9}">
      <dgm:prSet phldrT="[Text]"/>
      <dgm:spPr>
        <a:noFill/>
      </dgm:spPr>
      <dgm:t>
        <a:bodyPr/>
        <a:lstStyle/>
        <a:p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Topic </a:t>
          </a:r>
          <a:r>
            <a:rPr lang="de-AT" dirty="0" err="1" smtClean="0">
              <a:latin typeface="Arial" panose="020B0604020202020204" pitchFamily="34" charset="0"/>
              <a:cs typeface="Arial" panose="020B0604020202020204" pitchFamily="34" charset="0"/>
            </a:rPr>
            <a:t>suggestion</a:t>
          </a:r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dirty="0" err="1" smtClean="0">
              <a:latin typeface="Arial" panose="020B0604020202020204" pitchFamily="34" charset="0"/>
              <a:cs typeface="Arial" panose="020B0604020202020204" pitchFamily="34" charset="0"/>
            </a:rPr>
            <a:t>from</a:t>
          </a:r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dirty="0" err="1" smtClean="0">
              <a:latin typeface="Arial" panose="020B0604020202020204" pitchFamily="34" charset="0"/>
              <a:cs typeface="Arial" panose="020B0604020202020204" pitchFamily="34" charset="0"/>
            </a:rPr>
            <a:t>patient</a:t>
          </a:r>
          <a:r>
            <a:rPr lang="de-AT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dirty="0" err="1" smtClean="0">
              <a:latin typeface="Arial" panose="020B0604020202020204" pitchFamily="34" charset="0"/>
              <a:cs typeface="Arial" panose="020B0604020202020204" pitchFamily="34" charset="0"/>
            </a:rPr>
            <a:t>organisation</a:t>
          </a:r>
          <a:endParaRPr lang="de-A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6583E4-C17C-4FDB-BEC5-925590C73F43}" type="parTrans" cxnId="{663F2B4B-1E76-4292-A4D5-6292D8703BE3}">
      <dgm:prSet/>
      <dgm:spPr/>
      <dgm:t>
        <a:bodyPr/>
        <a:lstStyle/>
        <a:p>
          <a:endParaRPr lang="de-AT"/>
        </a:p>
      </dgm:t>
    </dgm:pt>
    <dgm:pt modelId="{10622D83-7682-485D-949F-48CD2E5EC631}" type="sibTrans" cxnId="{663F2B4B-1E76-4292-A4D5-6292D8703BE3}">
      <dgm:prSet/>
      <dgm:spPr/>
      <dgm:t>
        <a:bodyPr/>
        <a:lstStyle/>
        <a:p>
          <a:endParaRPr lang="de-AT"/>
        </a:p>
      </dgm:t>
    </dgm:pt>
    <dgm:pt modelId="{A28705BB-59E6-48BC-A4A2-5E371C67B29A}" type="pres">
      <dgm:prSet presAssocID="{B807EFE6-2B73-4E31-BEB6-B3D0E2031A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9C5ADDD4-0AD5-40CA-8DDD-BD5AF3051995}" type="pres">
      <dgm:prSet presAssocID="{61B85719-EA2E-4925-A948-7660463C8201}" presName="linNode" presStyleCnt="0"/>
      <dgm:spPr/>
    </dgm:pt>
    <dgm:pt modelId="{552D842D-F2C8-4CA7-87FB-67A0AFFFF5F4}" type="pres">
      <dgm:prSet presAssocID="{61B85719-EA2E-4925-A948-7660463C8201}" presName="parentText" presStyleLbl="node1" presStyleIdx="0" presStyleCnt="3" custScaleX="70565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61EB3F93-83C6-441B-A515-91D73C7FA29C}" type="pres">
      <dgm:prSet presAssocID="{61B85719-EA2E-4925-A948-7660463C8201}" presName="descendantText" presStyleLbl="alignAccFollowNode1" presStyleIdx="0" presStyleCnt="3" custLinFactNeighborY="-336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563436C9-BFD7-437B-8457-31C0C72E91A6}" type="pres">
      <dgm:prSet presAssocID="{E2416465-B29D-4723-92B5-49ACDB97167A}" presName="sp" presStyleCnt="0"/>
      <dgm:spPr/>
    </dgm:pt>
    <dgm:pt modelId="{1D307F93-1493-4B3B-807D-A4E5D1208C7B}" type="pres">
      <dgm:prSet presAssocID="{D19EB4F6-659C-465E-8F80-7825AFF93280}" presName="linNode" presStyleCnt="0"/>
      <dgm:spPr/>
    </dgm:pt>
    <dgm:pt modelId="{DA2963D0-C087-402F-8818-62E49A9AE137}" type="pres">
      <dgm:prSet presAssocID="{D19EB4F6-659C-465E-8F80-7825AFF93280}" presName="parentText" presStyleLbl="node1" presStyleIdx="1" presStyleCnt="3" custScaleX="70761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71154D6-6F6B-4DCD-83A8-EB85AED9B900}" type="pres">
      <dgm:prSet presAssocID="{D19EB4F6-659C-465E-8F80-7825AFF9328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176E6599-F3BF-45E3-8D81-FEA3CA9BA7B8}" type="pres">
      <dgm:prSet presAssocID="{B1C15537-62BE-4E9C-B5A2-6D65EF80EC08}" presName="sp" presStyleCnt="0"/>
      <dgm:spPr/>
    </dgm:pt>
    <dgm:pt modelId="{C2EA7DE4-2C24-46D5-A922-314B83F5B492}" type="pres">
      <dgm:prSet presAssocID="{1421D20C-9026-4A4C-973A-001DA2F1893F}" presName="linNode" presStyleCnt="0"/>
      <dgm:spPr/>
    </dgm:pt>
    <dgm:pt modelId="{C02B97E1-95FC-4E4C-82F0-9BC289F87A9E}" type="pres">
      <dgm:prSet presAssocID="{1421D20C-9026-4A4C-973A-001DA2F1893F}" presName="parentText" presStyleLbl="node1" presStyleIdx="2" presStyleCnt="3" custScaleX="70565">
        <dgm:presLayoutVars>
          <dgm:chMax val="1"/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86990E75-9B5C-4A44-AA50-F53DDD782B61}" type="pres">
      <dgm:prSet presAssocID="{1421D20C-9026-4A4C-973A-001DA2F1893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6A8177B7-1BC1-4DBF-A213-65D7A1C01694}" srcId="{B807EFE6-2B73-4E31-BEB6-B3D0E2031ADF}" destId="{D19EB4F6-659C-465E-8F80-7825AFF93280}" srcOrd="1" destOrd="0" parTransId="{F2CCF5EA-3BA8-4C68-906B-CEBA384C7779}" sibTransId="{B1C15537-62BE-4E9C-B5A2-6D65EF80EC08}"/>
    <dgm:cxn modelId="{030F8ECD-3292-4E73-87CB-E698E8801DBE}" type="presOf" srcId="{A8990EFF-314D-4B67-8CEF-5225C8672A3A}" destId="{61EB3F93-83C6-441B-A515-91D73C7FA29C}" srcOrd="0" destOrd="0" presId="urn:microsoft.com/office/officeart/2005/8/layout/vList5"/>
    <dgm:cxn modelId="{2AAC57D1-82AC-40CD-8CF9-2A1EED6D8CEE}" type="presOf" srcId="{D19EB4F6-659C-465E-8F80-7825AFF93280}" destId="{DA2963D0-C087-402F-8818-62E49A9AE137}" srcOrd="0" destOrd="0" presId="urn:microsoft.com/office/officeart/2005/8/layout/vList5"/>
    <dgm:cxn modelId="{E42FEBAF-4BDC-4113-9C91-34FF535410AB}" type="presOf" srcId="{1421D20C-9026-4A4C-973A-001DA2F1893F}" destId="{C02B97E1-95FC-4E4C-82F0-9BC289F87A9E}" srcOrd="0" destOrd="0" presId="urn:microsoft.com/office/officeart/2005/8/layout/vList5"/>
    <dgm:cxn modelId="{FE2D16E2-09C9-4FF9-A00F-32924901C3F3}" srcId="{B807EFE6-2B73-4E31-BEB6-B3D0E2031ADF}" destId="{1421D20C-9026-4A4C-973A-001DA2F1893F}" srcOrd="2" destOrd="0" parTransId="{C48B7D06-B81A-477C-8FE4-53864D5B85BF}" sibTransId="{BB557E52-E7B9-49F7-BA69-CEF1D44548C3}"/>
    <dgm:cxn modelId="{E490BBA8-3855-4B27-8FF8-B941F8341282}" srcId="{D19EB4F6-659C-465E-8F80-7825AFF93280}" destId="{4AE932E2-3BBD-45DB-9C00-5F5C4154F390}" srcOrd="0" destOrd="0" parTransId="{7B7A2334-E3E2-4245-A8A1-9A8A1AA9299C}" sibTransId="{E642F59F-A92E-4BE0-8AA1-23226FCD9290}"/>
    <dgm:cxn modelId="{B13B139F-4C5A-4485-A867-3FEE687C7D68}" type="presOf" srcId="{A99B0A05-57E2-48D1-B0B8-FA76A8B14AE9}" destId="{86990E75-9B5C-4A44-AA50-F53DDD782B61}" srcOrd="0" destOrd="0" presId="urn:microsoft.com/office/officeart/2005/8/layout/vList5"/>
    <dgm:cxn modelId="{8DB72C47-D853-487D-BE51-95EC08ABBB00}" type="presOf" srcId="{B807EFE6-2B73-4E31-BEB6-B3D0E2031ADF}" destId="{A28705BB-59E6-48BC-A4A2-5E371C67B29A}" srcOrd="0" destOrd="0" presId="urn:microsoft.com/office/officeart/2005/8/layout/vList5"/>
    <dgm:cxn modelId="{B87F1146-3A6B-4E2C-BE82-A034A04F2102}" srcId="{B807EFE6-2B73-4E31-BEB6-B3D0E2031ADF}" destId="{61B85719-EA2E-4925-A948-7660463C8201}" srcOrd="0" destOrd="0" parTransId="{EE9A730D-B62F-46A1-BB02-8E8B0EBA2069}" sibTransId="{E2416465-B29D-4723-92B5-49ACDB97167A}"/>
    <dgm:cxn modelId="{663F2B4B-1E76-4292-A4D5-6292D8703BE3}" srcId="{1421D20C-9026-4A4C-973A-001DA2F1893F}" destId="{A99B0A05-57E2-48D1-B0B8-FA76A8B14AE9}" srcOrd="0" destOrd="0" parTransId="{856583E4-C17C-4FDB-BEC5-925590C73F43}" sibTransId="{10622D83-7682-485D-949F-48CD2E5EC631}"/>
    <dgm:cxn modelId="{74DF0527-C86C-44BE-A79D-02A68D5FF597}" srcId="{61B85719-EA2E-4925-A948-7660463C8201}" destId="{A8990EFF-314D-4B67-8CEF-5225C8672A3A}" srcOrd="0" destOrd="0" parTransId="{C4EE5A35-9A4E-4229-A8BE-AD68558C270A}" sibTransId="{CA225489-21BF-491E-900F-11423F4DE938}"/>
    <dgm:cxn modelId="{70557A98-A351-4F69-971F-56B79F1E6686}" type="presOf" srcId="{61B85719-EA2E-4925-A948-7660463C8201}" destId="{552D842D-F2C8-4CA7-87FB-67A0AFFFF5F4}" srcOrd="0" destOrd="0" presId="urn:microsoft.com/office/officeart/2005/8/layout/vList5"/>
    <dgm:cxn modelId="{69059CE3-057F-4309-9B4F-2304E04C48CD}" type="presOf" srcId="{4AE932E2-3BBD-45DB-9C00-5F5C4154F390}" destId="{071154D6-6F6B-4DCD-83A8-EB85AED9B900}" srcOrd="0" destOrd="0" presId="urn:microsoft.com/office/officeart/2005/8/layout/vList5"/>
    <dgm:cxn modelId="{D84D9164-C0B7-47E1-BDAB-BE2DB376B1CB}" type="presParOf" srcId="{A28705BB-59E6-48BC-A4A2-5E371C67B29A}" destId="{9C5ADDD4-0AD5-40CA-8DDD-BD5AF3051995}" srcOrd="0" destOrd="0" presId="urn:microsoft.com/office/officeart/2005/8/layout/vList5"/>
    <dgm:cxn modelId="{F6BFD37D-8962-44A4-930A-48B144B19119}" type="presParOf" srcId="{9C5ADDD4-0AD5-40CA-8DDD-BD5AF3051995}" destId="{552D842D-F2C8-4CA7-87FB-67A0AFFFF5F4}" srcOrd="0" destOrd="0" presId="urn:microsoft.com/office/officeart/2005/8/layout/vList5"/>
    <dgm:cxn modelId="{D76F2249-49E5-4906-912E-DAB15CB10E8D}" type="presParOf" srcId="{9C5ADDD4-0AD5-40CA-8DDD-BD5AF3051995}" destId="{61EB3F93-83C6-441B-A515-91D73C7FA29C}" srcOrd="1" destOrd="0" presId="urn:microsoft.com/office/officeart/2005/8/layout/vList5"/>
    <dgm:cxn modelId="{891D9CDF-1A2A-42F5-BBEE-C303E6163AEB}" type="presParOf" srcId="{A28705BB-59E6-48BC-A4A2-5E371C67B29A}" destId="{563436C9-BFD7-437B-8457-31C0C72E91A6}" srcOrd="1" destOrd="0" presId="urn:microsoft.com/office/officeart/2005/8/layout/vList5"/>
    <dgm:cxn modelId="{F8F968BF-DF2A-4EA3-B215-1874F26B5163}" type="presParOf" srcId="{A28705BB-59E6-48BC-A4A2-5E371C67B29A}" destId="{1D307F93-1493-4B3B-807D-A4E5D1208C7B}" srcOrd="2" destOrd="0" presId="urn:microsoft.com/office/officeart/2005/8/layout/vList5"/>
    <dgm:cxn modelId="{990AA0D4-1915-41A6-A196-44E965B49C92}" type="presParOf" srcId="{1D307F93-1493-4B3B-807D-A4E5D1208C7B}" destId="{DA2963D0-C087-402F-8818-62E49A9AE137}" srcOrd="0" destOrd="0" presId="urn:microsoft.com/office/officeart/2005/8/layout/vList5"/>
    <dgm:cxn modelId="{AF6C554A-643E-4D2B-BA2F-5E670E852226}" type="presParOf" srcId="{1D307F93-1493-4B3B-807D-A4E5D1208C7B}" destId="{071154D6-6F6B-4DCD-83A8-EB85AED9B900}" srcOrd="1" destOrd="0" presId="urn:microsoft.com/office/officeart/2005/8/layout/vList5"/>
    <dgm:cxn modelId="{B37326E1-1188-416C-AA77-DEAABE4B11D6}" type="presParOf" srcId="{A28705BB-59E6-48BC-A4A2-5E371C67B29A}" destId="{176E6599-F3BF-45E3-8D81-FEA3CA9BA7B8}" srcOrd="3" destOrd="0" presId="urn:microsoft.com/office/officeart/2005/8/layout/vList5"/>
    <dgm:cxn modelId="{CA2DA43F-7485-4403-8531-11F5ACCFEB70}" type="presParOf" srcId="{A28705BB-59E6-48BC-A4A2-5E371C67B29A}" destId="{C2EA7DE4-2C24-46D5-A922-314B83F5B492}" srcOrd="4" destOrd="0" presId="urn:microsoft.com/office/officeart/2005/8/layout/vList5"/>
    <dgm:cxn modelId="{B9E15509-05F4-4999-B2DB-C6D2D3A1A3EB}" type="presParOf" srcId="{C2EA7DE4-2C24-46D5-A922-314B83F5B492}" destId="{C02B97E1-95FC-4E4C-82F0-9BC289F87A9E}" srcOrd="0" destOrd="0" presId="urn:microsoft.com/office/officeart/2005/8/layout/vList5"/>
    <dgm:cxn modelId="{C896552E-E7F0-40F6-82F3-64A9B7002704}" type="presParOf" srcId="{C2EA7DE4-2C24-46D5-A922-314B83F5B492}" destId="{86990E75-9B5C-4A44-AA50-F53DDD782B61}" srcOrd="1" destOrd="0" presId="urn:microsoft.com/office/officeart/2005/8/layout/vList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13A401-5435-4D2A-9066-17BB648C7E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0EFCB154-4E7B-402D-9DE0-1D618D63C6E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a-DK" dirty="0" smtClean="0"/>
            <a:t>Aspects on disease/condition &amp; available therapy/ies</a:t>
          </a:r>
          <a:endParaRPr lang="de-AT" dirty="0"/>
        </a:p>
      </dgm:t>
    </dgm:pt>
    <dgm:pt modelId="{5C8992F8-3A8A-4006-85FB-1A25C1BDEE23}" type="parTrans" cxnId="{F3ADE1D8-751E-4FFD-B0E1-B2A1AF367AA5}">
      <dgm:prSet/>
      <dgm:spPr/>
      <dgm:t>
        <a:bodyPr/>
        <a:lstStyle/>
        <a:p>
          <a:endParaRPr lang="de-AT"/>
        </a:p>
      </dgm:t>
    </dgm:pt>
    <dgm:pt modelId="{3736B01F-60C0-42E9-8490-8546BF08104D}" type="sibTrans" cxnId="{F3ADE1D8-751E-4FFD-B0E1-B2A1AF367AA5}">
      <dgm:prSet/>
      <dgm:spPr/>
      <dgm:t>
        <a:bodyPr/>
        <a:lstStyle/>
        <a:p>
          <a:endParaRPr lang="de-AT"/>
        </a:p>
      </dgm:t>
    </dgm:pt>
    <dgm:pt modelId="{F55628B6-5B32-486B-B4E0-705C76AF03E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a-DK" dirty="0" smtClean="0"/>
            <a:t>Gather information on outcomes</a:t>
          </a:r>
          <a:endParaRPr lang="de-AT" dirty="0"/>
        </a:p>
      </dgm:t>
    </dgm:pt>
    <dgm:pt modelId="{166F5A55-E74B-45C7-A64B-5E2294EA85F1}" type="parTrans" cxnId="{2698A436-5F75-4832-854B-2F68E84522F6}">
      <dgm:prSet/>
      <dgm:spPr/>
      <dgm:t>
        <a:bodyPr/>
        <a:lstStyle/>
        <a:p>
          <a:endParaRPr lang="de-AT"/>
        </a:p>
      </dgm:t>
    </dgm:pt>
    <dgm:pt modelId="{FEBD9BE2-4255-4D19-BB48-317101557E12}" type="sibTrans" cxnId="{2698A436-5F75-4832-854B-2F68E84522F6}">
      <dgm:prSet/>
      <dgm:spPr/>
      <dgm:t>
        <a:bodyPr/>
        <a:lstStyle/>
        <a:p>
          <a:endParaRPr lang="de-AT"/>
        </a:p>
      </dgm:t>
    </dgm:pt>
    <dgm:pt modelId="{A2517AD2-BDB8-4984-8A23-43A9E8D95E0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a-DK" dirty="0" smtClean="0"/>
            <a:t>Patient/ethical/social issues</a:t>
          </a:r>
          <a:endParaRPr lang="da-DK" dirty="0"/>
        </a:p>
      </dgm:t>
    </dgm:pt>
    <dgm:pt modelId="{BD6EFFEB-2FE6-4DE2-B5FC-B5855BB7D2EB}" type="parTrans" cxnId="{62155AE4-CFBE-439F-84CB-19D34449185E}">
      <dgm:prSet/>
      <dgm:spPr/>
      <dgm:t>
        <a:bodyPr/>
        <a:lstStyle/>
        <a:p>
          <a:endParaRPr lang="de-AT"/>
        </a:p>
      </dgm:t>
    </dgm:pt>
    <dgm:pt modelId="{1CEAE1DB-8FD2-447E-8131-227EB27C1984}" type="sibTrans" cxnId="{62155AE4-CFBE-439F-84CB-19D34449185E}">
      <dgm:prSet/>
      <dgm:spPr/>
      <dgm:t>
        <a:bodyPr/>
        <a:lstStyle/>
        <a:p>
          <a:endParaRPr lang="de-AT"/>
        </a:p>
      </dgm:t>
    </dgm:pt>
    <dgm:pt modelId="{C99DCDA0-386A-4F04-B2A4-4CDA8DF1BB32}" type="pres">
      <dgm:prSet presAssocID="{6013A401-5435-4D2A-9066-17BB648C7E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AT"/>
        </a:p>
      </dgm:t>
    </dgm:pt>
    <dgm:pt modelId="{51C61824-5AA0-48E2-8789-0C4397B66B39}" type="pres">
      <dgm:prSet presAssocID="{6013A401-5435-4D2A-9066-17BB648C7E92}" presName="Name1" presStyleCnt="0"/>
      <dgm:spPr/>
    </dgm:pt>
    <dgm:pt modelId="{7081397D-7BDD-427C-AA4E-BD7048DF2314}" type="pres">
      <dgm:prSet presAssocID="{6013A401-5435-4D2A-9066-17BB648C7E92}" presName="cycle" presStyleCnt="0"/>
      <dgm:spPr/>
    </dgm:pt>
    <dgm:pt modelId="{13E34744-E44C-4C95-A56B-9D5BEBD30EB8}" type="pres">
      <dgm:prSet presAssocID="{6013A401-5435-4D2A-9066-17BB648C7E92}" presName="srcNode" presStyleLbl="node1" presStyleIdx="0" presStyleCnt="3"/>
      <dgm:spPr/>
    </dgm:pt>
    <dgm:pt modelId="{AC5639BD-6BA5-4502-B81A-8E5411258256}" type="pres">
      <dgm:prSet presAssocID="{6013A401-5435-4D2A-9066-17BB648C7E92}" presName="conn" presStyleLbl="parChTrans1D2" presStyleIdx="0" presStyleCnt="1"/>
      <dgm:spPr/>
      <dgm:t>
        <a:bodyPr/>
        <a:lstStyle/>
        <a:p>
          <a:endParaRPr lang="de-AT"/>
        </a:p>
      </dgm:t>
    </dgm:pt>
    <dgm:pt modelId="{C9F5F6F9-FAA3-499E-A920-DA371C9B2FD6}" type="pres">
      <dgm:prSet presAssocID="{6013A401-5435-4D2A-9066-17BB648C7E92}" presName="extraNode" presStyleLbl="node1" presStyleIdx="0" presStyleCnt="3"/>
      <dgm:spPr/>
    </dgm:pt>
    <dgm:pt modelId="{FE815184-85CC-4C2B-8DD6-7B6646EB0C92}" type="pres">
      <dgm:prSet presAssocID="{6013A401-5435-4D2A-9066-17BB648C7E92}" presName="dstNode" presStyleLbl="node1" presStyleIdx="0" presStyleCnt="3"/>
      <dgm:spPr/>
    </dgm:pt>
    <dgm:pt modelId="{0788A7D2-FAAD-4ECE-AA3C-EB91E5388082}" type="pres">
      <dgm:prSet presAssocID="{0EFCB154-4E7B-402D-9DE0-1D618D63C6E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F2DC5E77-6FE2-444D-ACB6-4115C17528FB}" type="pres">
      <dgm:prSet presAssocID="{0EFCB154-4E7B-402D-9DE0-1D618D63C6EA}" presName="accent_1" presStyleCnt="0"/>
      <dgm:spPr/>
    </dgm:pt>
    <dgm:pt modelId="{5A641830-FB6B-46AE-AD1F-CDB05AD452B8}" type="pres">
      <dgm:prSet presAssocID="{0EFCB154-4E7B-402D-9DE0-1D618D63C6EA}" presName="accentRepeatNode" presStyleLbl="solidFgAcc1" presStyleIdx="0" presStyleCnt="3"/>
      <dgm:spPr/>
    </dgm:pt>
    <dgm:pt modelId="{86607E56-386C-4F4D-87EA-EDD0354E60E2}" type="pres">
      <dgm:prSet presAssocID="{F55628B6-5B32-486B-B4E0-705C76AF03E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9FF2605A-F9E5-4408-B281-21AA680597AF}" type="pres">
      <dgm:prSet presAssocID="{F55628B6-5B32-486B-B4E0-705C76AF03E7}" presName="accent_2" presStyleCnt="0"/>
      <dgm:spPr/>
    </dgm:pt>
    <dgm:pt modelId="{A535109F-ACBF-4A22-B9D7-EBB03C769675}" type="pres">
      <dgm:prSet presAssocID="{F55628B6-5B32-486B-B4E0-705C76AF03E7}" presName="accentRepeatNode" presStyleLbl="solidFgAcc1" presStyleIdx="1" presStyleCnt="3"/>
      <dgm:spPr/>
    </dgm:pt>
    <dgm:pt modelId="{2F08D318-2B97-4566-858D-AE262A7D924F}" type="pres">
      <dgm:prSet presAssocID="{A2517AD2-BDB8-4984-8A23-43A9E8D95E0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C0A792B5-B9BA-4C94-B910-A47E35FA7C07}" type="pres">
      <dgm:prSet presAssocID="{A2517AD2-BDB8-4984-8A23-43A9E8D95E04}" presName="accent_3" presStyleCnt="0"/>
      <dgm:spPr/>
    </dgm:pt>
    <dgm:pt modelId="{6B585038-2BB2-440D-BAEC-B9CDD2A37E00}" type="pres">
      <dgm:prSet presAssocID="{A2517AD2-BDB8-4984-8A23-43A9E8D95E04}" presName="accentRepeatNode" presStyleLbl="solidFgAcc1" presStyleIdx="2" presStyleCnt="3"/>
      <dgm:spPr/>
    </dgm:pt>
  </dgm:ptLst>
  <dgm:cxnLst>
    <dgm:cxn modelId="{9D30C601-C831-45F1-ADA6-6099FAD4F793}" type="presOf" srcId="{6013A401-5435-4D2A-9066-17BB648C7E92}" destId="{C99DCDA0-386A-4F04-B2A4-4CDA8DF1BB32}" srcOrd="0" destOrd="0" presId="urn:microsoft.com/office/officeart/2008/layout/VerticalCurvedList"/>
    <dgm:cxn modelId="{D02272E1-5FAE-4901-8391-FFE860FF65C5}" type="presOf" srcId="{A2517AD2-BDB8-4984-8A23-43A9E8D95E04}" destId="{2F08D318-2B97-4566-858D-AE262A7D924F}" srcOrd="0" destOrd="0" presId="urn:microsoft.com/office/officeart/2008/layout/VerticalCurvedList"/>
    <dgm:cxn modelId="{F3ADE1D8-751E-4FFD-B0E1-B2A1AF367AA5}" srcId="{6013A401-5435-4D2A-9066-17BB648C7E92}" destId="{0EFCB154-4E7B-402D-9DE0-1D618D63C6EA}" srcOrd="0" destOrd="0" parTransId="{5C8992F8-3A8A-4006-85FB-1A25C1BDEE23}" sibTransId="{3736B01F-60C0-42E9-8490-8546BF08104D}"/>
    <dgm:cxn modelId="{606D78AB-B379-47D0-90AA-9024B98B37F7}" type="presOf" srcId="{0EFCB154-4E7B-402D-9DE0-1D618D63C6EA}" destId="{0788A7D2-FAAD-4ECE-AA3C-EB91E5388082}" srcOrd="0" destOrd="0" presId="urn:microsoft.com/office/officeart/2008/layout/VerticalCurvedList"/>
    <dgm:cxn modelId="{2698A436-5F75-4832-854B-2F68E84522F6}" srcId="{6013A401-5435-4D2A-9066-17BB648C7E92}" destId="{F55628B6-5B32-486B-B4E0-705C76AF03E7}" srcOrd="1" destOrd="0" parTransId="{166F5A55-E74B-45C7-A64B-5E2294EA85F1}" sibTransId="{FEBD9BE2-4255-4D19-BB48-317101557E12}"/>
    <dgm:cxn modelId="{1ED4AB1B-962F-4BBE-A986-418698D6143C}" type="presOf" srcId="{F55628B6-5B32-486B-B4E0-705C76AF03E7}" destId="{86607E56-386C-4F4D-87EA-EDD0354E60E2}" srcOrd="0" destOrd="0" presId="urn:microsoft.com/office/officeart/2008/layout/VerticalCurvedList"/>
    <dgm:cxn modelId="{62155AE4-CFBE-439F-84CB-19D34449185E}" srcId="{6013A401-5435-4D2A-9066-17BB648C7E92}" destId="{A2517AD2-BDB8-4984-8A23-43A9E8D95E04}" srcOrd="2" destOrd="0" parTransId="{BD6EFFEB-2FE6-4DE2-B5FC-B5855BB7D2EB}" sibTransId="{1CEAE1DB-8FD2-447E-8131-227EB27C1984}"/>
    <dgm:cxn modelId="{C1A79D41-4398-43FE-8633-7F03C7144CE7}" type="presOf" srcId="{3736B01F-60C0-42E9-8490-8546BF08104D}" destId="{AC5639BD-6BA5-4502-B81A-8E5411258256}" srcOrd="0" destOrd="0" presId="urn:microsoft.com/office/officeart/2008/layout/VerticalCurvedList"/>
    <dgm:cxn modelId="{EFCBDCE0-0482-4627-AA99-1829F0B198F7}" type="presParOf" srcId="{C99DCDA0-386A-4F04-B2A4-4CDA8DF1BB32}" destId="{51C61824-5AA0-48E2-8789-0C4397B66B39}" srcOrd="0" destOrd="0" presId="urn:microsoft.com/office/officeart/2008/layout/VerticalCurvedList"/>
    <dgm:cxn modelId="{83E1DD47-71C4-45C0-8F0E-854E95A0DAB8}" type="presParOf" srcId="{51C61824-5AA0-48E2-8789-0C4397B66B39}" destId="{7081397D-7BDD-427C-AA4E-BD7048DF2314}" srcOrd="0" destOrd="0" presId="urn:microsoft.com/office/officeart/2008/layout/VerticalCurvedList"/>
    <dgm:cxn modelId="{D3F60A47-C736-415F-ADE4-5DF4D2D75794}" type="presParOf" srcId="{7081397D-7BDD-427C-AA4E-BD7048DF2314}" destId="{13E34744-E44C-4C95-A56B-9D5BEBD30EB8}" srcOrd="0" destOrd="0" presId="urn:microsoft.com/office/officeart/2008/layout/VerticalCurvedList"/>
    <dgm:cxn modelId="{6067D33F-350D-4461-81DC-59EAD9B76C36}" type="presParOf" srcId="{7081397D-7BDD-427C-AA4E-BD7048DF2314}" destId="{AC5639BD-6BA5-4502-B81A-8E5411258256}" srcOrd="1" destOrd="0" presId="urn:microsoft.com/office/officeart/2008/layout/VerticalCurvedList"/>
    <dgm:cxn modelId="{EAF7C940-C48A-4629-A9F2-FBF991AE58FB}" type="presParOf" srcId="{7081397D-7BDD-427C-AA4E-BD7048DF2314}" destId="{C9F5F6F9-FAA3-499E-A920-DA371C9B2FD6}" srcOrd="2" destOrd="0" presId="urn:microsoft.com/office/officeart/2008/layout/VerticalCurvedList"/>
    <dgm:cxn modelId="{08E2BEB2-5120-4229-9EFB-CC5C5A29B50B}" type="presParOf" srcId="{7081397D-7BDD-427C-AA4E-BD7048DF2314}" destId="{FE815184-85CC-4C2B-8DD6-7B6646EB0C92}" srcOrd="3" destOrd="0" presId="urn:microsoft.com/office/officeart/2008/layout/VerticalCurvedList"/>
    <dgm:cxn modelId="{A2E5B931-EEDA-423B-ACB1-FF69A2B64DC1}" type="presParOf" srcId="{51C61824-5AA0-48E2-8789-0C4397B66B39}" destId="{0788A7D2-FAAD-4ECE-AA3C-EB91E5388082}" srcOrd="1" destOrd="0" presId="urn:microsoft.com/office/officeart/2008/layout/VerticalCurvedList"/>
    <dgm:cxn modelId="{3EF6C609-242F-4199-80BB-DD665DFC2AC2}" type="presParOf" srcId="{51C61824-5AA0-48E2-8789-0C4397B66B39}" destId="{F2DC5E77-6FE2-444D-ACB6-4115C17528FB}" srcOrd="2" destOrd="0" presId="urn:microsoft.com/office/officeart/2008/layout/VerticalCurvedList"/>
    <dgm:cxn modelId="{24AB11B6-07D3-4AE8-9A2E-80B05E5E6063}" type="presParOf" srcId="{F2DC5E77-6FE2-444D-ACB6-4115C17528FB}" destId="{5A641830-FB6B-46AE-AD1F-CDB05AD452B8}" srcOrd="0" destOrd="0" presId="urn:microsoft.com/office/officeart/2008/layout/VerticalCurvedList"/>
    <dgm:cxn modelId="{9F6A80FC-D120-4BA7-A63E-3EC3B1CAFC1E}" type="presParOf" srcId="{51C61824-5AA0-48E2-8789-0C4397B66B39}" destId="{86607E56-386C-4F4D-87EA-EDD0354E60E2}" srcOrd="3" destOrd="0" presId="urn:microsoft.com/office/officeart/2008/layout/VerticalCurvedList"/>
    <dgm:cxn modelId="{A2209CEB-EDB6-4BFD-BAF5-ED1E451D6165}" type="presParOf" srcId="{51C61824-5AA0-48E2-8789-0C4397B66B39}" destId="{9FF2605A-F9E5-4408-B281-21AA680597AF}" srcOrd="4" destOrd="0" presId="urn:microsoft.com/office/officeart/2008/layout/VerticalCurvedList"/>
    <dgm:cxn modelId="{3AAE8720-07CB-4C97-9B67-630465E70CA6}" type="presParOf" srcId="{9FF2605A-F9E5-4408-B281-21AA680597AF}" destId="{A535109F-ACBF-4A22-B9D7-EBB03C769675}" srcOrd="0" destOrd="0" presId="urn:microsoft.com/office/officeart/2008/layout/VerticalCurvedList"/>
    <dgm:cxn modelId="{E09F2286-E67A-4B00-B10F-FB39AF414F04}" type="presParOf" srcId="{51C61824-5AA0-48E2-8789-0C4397B66B39}" destId="{2F08D318-2B97-4566-858D-AE262A7D924F}" srcOrd="5" destOrd="0" presId="urn:microsoft.com/office/officeart/2008/layout/VerticalCurvedList"/>
    <dgm:cxn modelId="{67D09B81-D5F6-466E-AA01-EC40C238B375}" type="presParOf" srcId="{51C61824-5AA0-48E2-8789-0C4397B66B39}" destId="{C0A792B5-B9BA-4C94-B910-A47E35FA7C07}" srcOrd="6" destOrd="0" presId="urn:microsoft.com/office/officeart/2008/layout/VerticalCurvedList"/>
    <dgm:cxn modelId="{E55C940F-A3EF-401A-B10A-F566F9364079}" type="presParOf" srcId="{C0A792B5-B9BA-4C94-B910-A47E35FA7C07}" destId="{6B585038-2BB2-440D-BAEC-B9CDD2A37E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4A9DC-3D10-4986-8CCB-2749CFCB9121}">
      <dsp:nvSpPr>
        <dsp:cNvPr id="0" name=""/>
        <dsp:cNvSpPr/>
      </dsp:nvSpPr>
      <dsp:spPr>
        <a:xfrm rot="5400000">
          <a:off x="-414628" y="415234"/>
          <a:ext cx="2764191" cy="1934933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7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Scoping</a:t>
          </a:r>
          <a:endParaRPr lang="de-AT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968072"/>
        <a:ext cx="1934933" cy="829258"/>
      </dsp:txXfrm>
    </dsp:sp>
    <dsp:sp modelId="{CB08848A-4641-4522-9FB0-05746D091D31}">
      <dsp:nvSpPr>
        <dsp:cNvPr id="0" name=""/>
        <dsp:cNvSpPr/>
      </dsp:nvSpPr>
      <dsp:spPr>
        <a:xfrm rot="5400000">
          <a:off x="4317576" y="-2377697"/>
          <a:ext cx="1796724" cy="6562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Select </a:t>
          </a:r>
          <a:r>
            <a:rPr lang="de-AT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topic</a:t>
          </a:r>
          <a:endParaRPr lang="de-AT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Establish</a:t>
          </a:r>
          <a:r>
            <a:rPr lang="de-A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team</a:t>
          </a:r>
          <a:endParaRPr lang="de-AT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Identify</a:t>
          </a:r>
          <a:r>
            <a:rPr lang="de-A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clinicians</a:t>
          </a:r>
          <a:r>
            <a:rPr lang="de-A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AT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manufacturers</a:t>
          </a:r>
          <a:r>
            <a:rPr lang="de-A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AT" sz="2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patients</a:t>
          </a:r>
          <a:endParaRPr lang="de-AT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Project plan: internal + </a:t>
          </a:r>
          <a:r>
            <a:rPr lang="de-AT" sz="2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external</a:t>
          </a:r>
          <a:r>
            <a:rPr lang="de-AT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review</a:t>
          </a:r>
          <a:r>
            <a:rPr lang="de-AT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AT" sz="2400" b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fact</a:t>
          </a:r>
          <a:r>
            <a:rPr lang="de-AT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 check</a:t>
          </a:r>
          <a:endParaRPr lang="de-AT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34934" y="92654"/>
        <a:ext cx="6474301" cy="1621306"/>
      </dsp:txXfrm>
    </dsp:sp>
    <dsp:sp modelId="{8A38CAA4-A658-4A44-B3CE-C9B4CE338A95}">
      <dsp:nvSpPr>
        <dsp:cNvPr id="0" name=""/>
        <dsp:cNvSpPr/>
      </dsp:nvSpPr>
      <dsp:spPr>
        <a:xfrm rot="5400000">
          <a:off x="-414628" y="2902076"/>
          <a:ext cx="2764191" cy="1934933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2700" kern="1200" dirty="0" smtClean="0">
              <a:latin typeface="Arial" panose="020B0604020202020204" pitchFamily="34" charset="0"/>
              <a:cs typeface="Arial" panose="020B0604020202020204" pitchFamily="34" charset="0"/>
            </a:rPr>
            <a:t>Assessment</a:t>
          </a:r>
          <a:endParaRPr lang="de-AT" sz="2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" y="3454914"/>
        <a:ext cx="1934933" cy="829258"/>
      </dsp:txXfrm>
    </dsp:sp>
    <dsp:sp modelId="{87AEDD21-FB32-4AA1-B2C2-2862C76628E7}">
      <dsp:nvSpPr>
        <dsp:cNvPr id="0" name=""/>
        <dsp:cNvSpPr/>
      </dsp:nvSpPr>
      <dsp:spPr>
        <a:xfrm rot="5400000">
          <a:off x="4317576" y="104804"/>
          <a:ext cx="1796724" cy="65620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Assessment: internal + </a:t>
          </a:r>
          <a:r>
            <a:rPr lang="de-AT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external</a:t>
          </a:r>
          <a:r>
            <a:rPr lang="de-A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review</a:t>
          </a:r>
          <a:r>
            <a:rPr lang="de-A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AT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fact</a:t>
          </a:r>
          <a:r>
            <a:rPr lang="de-A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check</a:t>
          </a:r>
          <a:endParaRPr lang="de-AT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Medical </a:t>
          </a:r>
          <a:r>
            <a:rPr lang="de-AT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editing</a:t>
          </a:r>
          <a:r>
            <a:rPr lang="de-A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AT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layout</a:t>
          </a:r>
          <a:endParaRPr lang="de-AT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National </a:t>
          </a:r>
          <a:r>
            <a:rPr lang="de-AT" sz="2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uptake</a:t>
          </a:r>
          <a:endParaRPr lang="de-AT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934934" y="2575156"/>
        <a:ext cx="6474301" cy="16213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B3F93-83C6-441B-A515-91D73C7FA29C}">
      <dsp:nvSpPr>
        <dsp:cNvPr id="0" name=""/>
        <dsp:cNvSpPr/>
      </dsp:nvSpPr>
      <dsp:spPr>
        <a:xfrm rot="5400000">
          <a:off x="4763657" y="-2175298"/>
          <a:ext cx="761147" cy="5253703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Topic </a:t>
          </a:r>
          <a:r>
            <a:rPr lang="de-AT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suggestions</a:t>
          </a:r>
          <a:r>
            <a:rPr lang="de-A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from</a:t>
          </a:r>
          <a:r>
            <a:rPr lang="de-A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national </a:t>
          </a:r>
          <a:r>
            <a:rPr lang="de-AT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work</a:t>
          </a:r>
          <a:r>
            <a:rPr lang="de-A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programme</a:t>
          </a:r>
          <a:endParaRPr lang="de-AT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517379" y="108136"/>
        <a:ext cx="5216547" cy="686835"/>
      </dsp:txXfrm>
    </dsp:sp>
    <dsp:sp modelId="{552D842D-F2C8-4CA7-87FB-67A0AFFFF5F4}">
      <dsp:nvSpPr>
        <dsp:cNvPr id="0" name=""/>
        <dsp:cNvSpPr/>
      </dsp:nvSpPr>
      <dsp:spPr>
        <a:xfrm>
          <a:off x="432036" y="1441"/>
          <a:ext cx="2085342" cy="951433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43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intern</a:t>
          </a:r>
          <a:endParaRPr lang="de-AT" sz="4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481" y="47886"/>
        <a:ext cx="1992452" cy="858543"/>
      </dsp:txXfrm>
    </dsp:sp>
    <dsp:sp modelId="{071154D6-6F6B-4DCD-83A8-EB85AED9B900}">
      <dsp:nvSpPr>
        <dsp:cNvPr id="0" name=""/>
        <dsp:cNvSpPr/>
      </dsp:nvSpPr>
      <dsp:spPr>
        <a:xfrm rot="5400000">
          <a:off x="4769449" y="-1150687"/>
          <a:ext cx="761147" cy="5253703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Topic </a:t>
          </a:r>
          <a:r>
            <a:rPr lang="de-AT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suggestion</a:t>
          </a:r>
          <a:r>
            <a:rPr lang="de-A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from</a:t>
          </a:r>
          <a:r>
            <a:rPr lang="de-A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manufacturer</a:t>
          </a:r>
          <a:endParaRPr lang="de-AT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523171" y="1132747"/>
        <a:ext cx="5216547" cy="686835"/>
      </dsp:txXfrm>
    </dsp:sp>
    <dsp:sp modelId="{DA2963D0-C087-402F-8818-62E49A9AE137}">
      <dsp:nvSpPr>
        <dsp:cNvPr id="0" name=""/>
        <dsp:cNvSpPr/>
      </dsp:nvSpPr>
      <dsp:spPr>
        <a:xfrm>
          <a:off x="432036" y="1000447"/>
          <a:ext cx="2091134" cy="95143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4300" kern="1200" dirty="0" smtClean="0">
              <a:latin typeface="Arial" panose="020B0604020202020204" pitchFamily="34" charset="0"/>
              <a:cs typeface="Arial" panose="020B0604020202020204" pitchFamily="34" charset="0"/>
            </a:rPr>
            <a:t>extern</a:t>
          </a:r>
          <a:endParaRPr lang="de-AT" sz="4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481" y="1046892"/>
        <a:ext cx="1998244" cy="858543"/>
      </dsp:txXfrm>
    </dsp:sp>
    <dsp:sp modelId="{86990E75-9B5C-4A44-AA50-F53DDD782B61}">
      <dsp:nvSpPr>
        <dsp:cNvPr id="0" name=""/>
        <dsp:cNvSpPr/>
      </dsp:nvSpPr>
      <dsp:spPr>
        <a:xfrm rot="5400000">
          <a:off x="4763657" y="-151682"/>
          <a:ext cx="761147" cy="5253703"/>
        </a:xfrm>
        <a:prstGeom prst="round2SameRect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A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Topic </a:t>
          </a:r>
          <a:r>
            <a:rPr lang="de-AT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suggestion</a:t>
          </a:r>
          <a:r>
            <a:rPr lang="de-A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from</a:t>
          </a:r>
          <a:r>
            <a:rPr lang="de-A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patient</a:t>
          </a:r>
          <a:r>
            <a:rPr lang="de-AT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AT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organisation</a:t>
          </a:r>
          <a:endParaRPr lang="de-AT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517379" y="2131752"/>
        <a:ext cx="5216547" cy="686835"/>
      </dsp:txXfrm>
    </dsp:sp>
    <dsp:sp modelId="{C02B97E1-95FC-4E4C-82F0-9BC289F87A9E}">
      <dsp:nvSpPr>
        <dsp:cNvPr id="0" name=""/>
        <dsp:cNvSpPr/>
      </dsp:nvSpPr>
      <dsp:spPr>
        <a:xfrm>
          <a:off x="432036" y="1999452"/>
          <a:ext cx="2085342" cy="951433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4300" kern="1200" dirty="0" smtClean="0">
              <a:latin typeface="Arial" panose="020B0604020202020204" pitchFamily="34" charset="0"/>
              <a:cs typeface="Arial" panose="020B0604020202020204" pitchFamily="34" charset="0"/>
            </a:rPr>
            <a:t>extern</a:t>
          </a:r>
          <a:endParaRPr lang="de-AT" sz="4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8481" y="2045897"/>
        <a:ext cx="1992452" cy="8585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639BD-6BA5-4502-B81A-8E541125825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8A7D2-FAAD-4ECE-AA3C-EB91E5388082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Aspects on disease/condition &amp; available therapy/ies</a:t>
          </a:r>
          <a:endParaRPr lang="de-AT" sz="2400" kern="1200" dirty="0"/>
        </a:p>
      </dsp:txBody>
      <dsp:txXfrm>
        <a:off x="564979" y="406400"/>
        <a:ext cx="5475833" cy="812800"/>
      </dsp:txXfrm>
    </dsp:sp>
    <dsp:sp modelId="{5A641830-FB6B-46AE-AD1F-CDB05AD452B8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07E56-386C-4F4D-87EA-EDD0354E60E2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Gather information on outcomes</a:t>
          </a:r>
          <a:endParaRPr lang="de-AT" sz="2400" kern="1200" dirty="0"/>
        </a:p>
      </dsp:txBody>
      <dsp:txXfrm>
        <a:off x="860432" y="1625599"/>
        <a:ext cx="5180380" cy="812800"/>
      </dsp:txXfrm>
    </dsp:sp>
    <dsp:sp modelId="{A535109F-ACBF-4A22-B9D7-EBB03C769675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8D318-2B97-4566-858D-AE262A7D924F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Patient/ethical/social issues</a:t>
          </a:r>
          <a:endParaRPr lang="da-DK" sz="2400" kern="1200" dirty="0"/>
        </a:p>
      </dsp:txBody>
      <dsp:txXfrm>
        <a:off x="564979" y="2844800"/>
        <a:ext cx="5475833" cy="812800"/>
      </dsp:txXfrm>
    </dsp:sp>
    <dsp:sp modelId="{6B585038-2BB2-440D-BAEC-B9CDD2A37E0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4EF07-6FFE-4718-BA64-848FBE3B0EE8}" type="datetimeFigureOut">
              <a:rPr lang="da-DK" smtClean="0"/>
              <a:pPr/>
              <a:t>11-05-2018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798B1-8D4E-4356-8D7F-6A883A4B30A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9754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563D0-4472-4EA1-BC99-F129AFA79DA5}" type="datetimeFigureOut">
              <a:rPr lang="en-GB" smtClean="0"/>
              <a:t>11/05/2018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76ECF-FFD9-4922-8BE4-CDA1973F956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altLang="en-US" dirty="0" smtClean="0"/>
          </a:p>
        </p:txBody>
      </p:sp>
      <p:sp>
        <p:nvSpPr>
          <p:cNvPr id="870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48EBFCE-2AC1-4DB1-9493-956E31532D0F}" type="slidenum">
              <a:rPr lang="en-GB" altLang="fr-FR"/>
              <a:pPr/>
              <a:t>1</a:t>
            </a:fld>
            <a:endParaRPr lang="en-GB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37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62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-25200">
              <a:buFont typeface="Wingdings" panose="05000000000000000000" pitchFamily="2" charset="2"/>
              <a:buNone/>
              <a:defRPr/>
            </a:pPr>
            <a:endParaRPr lang="da-DK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313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e-AT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035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370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80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37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27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370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29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21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sz="12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80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z="12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8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alt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76ECF-FFD9-4922-8BE4-CDA1973F95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70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000108"/>
            <a:ext cx="7772400" cy="2643206"/>
          </a:xfrm>
        </p:spPr>
        <p:txBody>
          <a:bodyPr>
            <a:noAutofit/>
          </a:bodyPr>
          <a:lstStyle>
            <a:lvl1pPr>
              <a:defRPr sz="6000" b="1" baseline="0"/>
            </a:lvl1pPr>
          </a:lstStyle>
          <a:p>
            <a:r>
              <a:rPr lang="en-GB" noProof="0" dirty="0" smtClean="0"/>
              <a:t>Presentation title</a:t>
            </a:r>
            <a:br>
              <a:rPr lang="en-GB" noProof="0" dirty="0" smtClean="0"/>
            </a:br>
            <a:r>
              <a:rPr lang="en-GB" noProof="0" dirty="0" smtClean="0"/>
              <a:t>maximum 3 lines</a:t>
            </a:r>
            <a:br>
              <a:rPr lang="en-GB" noProof="0" dirty="0" smtClean="0"/>
            </a:br>
            <a:r>
              <a:rPr lang="en-GB" noProof="0" dirty="0" smtClean="0"/>
              <a:t>of text</a:t>
            </a:r>
            <a:endParaRPr lang="en-GB" noProof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714348" y="3857628"/>
            <a:ext cx="7715304" cy="1214446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Presentation subtitle</a:t>
            </a:r>
          </a:p>
        </p:txBody>
      </p:sp>
      <p:pic>
        <p:nvPicPr>
          <p:cNvPr id="7" name="Picture 4" descr="D:\Desktop\4401 SST PPT Levering til SkabelonDesign\Work\EU_Kommissionen_logo_neg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7343774" y="6351586"/>
            <a:ext cx="1260472" cy="331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800">
                <a:solidFill>
                  <a:prstClr val="white"/>
                </a:solidFill>
              </a:rPr>
              <a:t>European network for Health Technology Assessment | JA3 2016-2020 | www.eunethta.eu</a:t>
            </a:r>
          </a:p>
        </p:txBody>
      </p:sp>
      <p:pic>
        <p:nvPicPr>
          <p:cNvPr id="7" name="Picture 4" descr="D:\Desktop\4401 SST PPT Levering til SkabelonDesign\Work\EU_Kommissionen_logo_neg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351588"/>
            <a:ext cx="12604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/>
          </p:cNvSpPr>
          <p:nvPr userDrawn="1"/>
        </p:nvSpPr>
        <p:spPr bwMode="gray">
          <a:xfrm>
            <a:off x="-1733550" y="0"/>
            <a:ext cx="1595437" cy="41544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rgbClr val="505050"/>
                </a:solidFill>
                <a:cs typeface="Arial" pitchFamily="34" charset="0"/>
              </a:rPr>
              <a:t>To view drawing guides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Select ’OK’</a:t>
            </a: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Presentation title 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maximum three lines 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Press ‘Caps locked’ 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for title in Caps</a:t>
            </a: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Presentation subtitle</a:t>
            </a: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maximum three lines</a:t>
            </a: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of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116" y="728663"/>
            <a:ext cx="7512947" cy="2607381"/>
          </a:xfrm>
        </p:spPr>
        <p:txBody>
          <a:bodyPr>
            <a:noAutofit/>
          </a:bodyPr>
          <a:lstStyle>
            <a:lvl1pPr>
              <a:lnSpc>
                <a:spcPct val="83000"/>
              </a:lnSpc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49" y="3726908"/>
            <a:ext cx="7453313" cy="1214260"/>
          </a:xfrm>
        </p:spPr>
        <p:txBody>
          <a:bodyPr>
            <a:noAutofit/>
          </a:bodyPr>
          <a:lstStyle>
            <a:lvl1pPr marL="0" indent="0" algn="l">
              <a:lnSpc>
                <a:spcPct val="102000"/>
              </a:lnSpc>
              <a:spcBef>
                <a:spcPts val="0"/>
              </a:spcBef>
              <a:buNone/>
              <a:defRPr sz="22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17"/>
          <p:cNvSpPr>
            <a:spLocks noGrp="1"/>
          </p:cNvSpPr>
          <p:nvPr>
            <p:ph type="dt" sz="half" idx="18"/>
          </p:nvPr>
        </p:nvSpPr>
        <p:spPr>
          <a:xfrm>
            <a:off x="549275" y="5000625"/>
            <a:ext cx="7443788" cy="323850"/>
          </a:xfr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3B52B83-B1BF-46BE-9FC3-605A63E7D7B3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0" name="Slide Number Placeholder 18"/>
          <p:cNvSpPr>
            <a:spLocks noGrp="1"/>
          </p:cNvSpPr>
          <p:nvPr>
            <p:ph type="sldNum" sz="quarter" idx="19"/>
          </p:nvPr>
        </p:nvSpPr>
        <p:spPr>
          <a:xfrm>
            <a:off x="8604250" y="7123113"/>
            <a:ext cx="539750" cy="1222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707277C-15E4-4B4C-B171-717A64F7BE95}" type="slidenum">
              <a:rPr lang="en-GB">
                <a:solidFill>
                  <a:srgbClr val="C0C0C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4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42640" y="6216860"/>
            <a:ext cx="622800" cy="464400"/>
          </a:xfrm>
          <a:blipFill>
            <a:blip r:embed="rId2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675A3-0504-4D49-81B2-68DDAD08D8D6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93903-587D-494B-BE14-91EB229C77C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84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6" name="Text Box 28"/>
          <p:cNvSpPr txBox="1">
            <a:spLocks noChangeArrowheads="1"/>
          </p:cNvSpPr>
          <p:nvPr userDrawn="1"/>
        </p:nvSpPr>
        <p:spPr bwMode="auto">
          <a:xfrm>
            <a:off x="-1733550" y="1770063"/>
            <a:ext cx="1595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>
                <a:solidFill>
                  <a:srgbClr val="505050"/>
                </a:solidFill>
                <a:latin typeface="Arial"/>
              </a:rPr>
              <a:t>Text starts with no-bullet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To add pre-formatted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bullet text please use the Increase/Decrease Indent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buttons found in the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 Top-PowerPoint menu </a:t>
            </a:r>
          </a:p>
        </p:txBody>
      </p:sp>
      <p:grpSp>
        <p:nvGrpSpPr>
          <p:cNvPr id="7" name="Group 27"/>
          <p:cNvGrpSpPr>
            <a:grpSpLocks/>
          </p:cNvGrpSpPr>
          <p:nvPr userDrawn="1"/>
        </p:nvGrpSpPr>
        <p:grpSpPr bwMode="auto">
          <a:xfrm>
            <a:off x="-871538" y="2627313"/>
            <a:ext cx="733425" cy="225425"/>
            <a:chOff x="-1044146" y="2739466"/>
            <a:chExt cx="922906" cy="28283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9390" y="2739466"/>
              <a:ext cx="438150" cy="27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-1044146" y="2742898"/>
              <a:ext cx="922906" cy="279399"/>
              <a:chOff x="-1055483" y="2739466"/>
              <a:chExt cx="934243" cy="282831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5483" y="2742897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ounded Rectangle 21"/>
              <p:cNvSpPr/>
              <p:nvPr/>
            </p:nvSpPr>
            <p:spPr>
              <a:xfrm>
                <a:off x="-826977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22"/>
              <p:cNvSpPr/>
              <p:nvPr/>
            </p:nvSpPr>
            <p:spPr>
              <a:xfrm>
                <a:off x="-339634" y="2740025"/>
                <a:ext cx="218394" cy="26815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ounded Rectangle 23"/>
              <p:cNvSpPr/>
              <p:nvPr/>
            </p:nvSpPr>
            <p:spPr>
              <a:xfrm>
                <a:off x="-553985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757364"/>
            <a:ext cx="8064500" cy="428466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16000">
              <a:defRPr/>
            </a:lvl2pPr>
            <a:lvl3pPr marL="432000">
              <a:defRPr/>
            </a:lvl3pPr>
            <a:lvl4pPr marL="648000">
              <a:defRPr/>
            </a:lvl4pPr>
            <a:lvl5pPr marL="864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2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93288-BB0D-461B-8DFF-ADECB8EC1681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6" name="Footer Placeholder 26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  <p:sp>
        <p:nvSpPr>
          <p:cNvPr id="17" name="Slide Number Placeholder 2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7689-572E-40DC-892E-E1D52D5387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01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/>
          </p:cNvSpPr>
          <p:nvPr userDrawn="1"/>
        </p:nvSpPr>
        <p:spPr bwMode="gray">
          <a:xfrm>
            <a:off x="-1733550" y="1757363"/>
            <a:ext cx="159543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Name of author / presenter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800">
                <a:solidFill>
                  <a:srgbClr val="505050"/>
                </a:solidFill>
              </a:rPr>
              <a:t>European network for Health Technology Assessment | JA3 2016-2020 | www.eunethta.eu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0" y="1757363"/>
            <a:ext cx="8064700" cy="1567817"/>
          </a:xfrm>
        </p:spPr>
        <p:txBody>
          <a:bodyPr>
            <a:normAutofit/>
          </a:bodyPr>
          <a:lstStyle>
            <a:lvl1pPr>
              <a:lnSpc>
                <a:spcPct val="104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39750" y="3726000"/>
            <a:ext cx="8064500" cy="1323180"/>
          </a:xfrm>
        </p:spPr>
        <p:txBody>
          <a:bodyPr>
            <a:noAutofit/>
          </a:bodyPr>
          <a:lstStyle>
            <a:lvl1pPr marL="0" indent="0">
              <a:lnSpc>
                <a:spcPct val="102000"/>
              </a:lnSpc>
              <a:spcBef>
                <a:spcPts val="0"/>
              </a:spcBef>
              <a:buNone/>
              <a:defRPr sz="2200">
                <a:solidFill>
                  <a:srgbClr val="000000"/>
                </a:solidFill>
              </a:defRPr>
            </a:lvl1pPr>
            <a:lvl2pPr>
              <a:lnSpc>
                <a:spcPct val="102000"/>
              </a:lnSpc>
              <a:spcBef>
                <a:spcPts val="0"/>
              </a:spcBef>
              <a:defRPr sz="2200"/>
            </a:lvl2pPr>
            <a:lvl3pPr>
              <a:lnSpc>
                <a:spcPct val="102000"/>
              </a:lnSpc>
              <a:spcBef>
                <a:spcPts val="0"/>
              </a:spcBef>
              <a:defRPr sz="2200"/>
            </a:lvl3pPr>
            <a:lvl4pPr>
              <a:lnSpc>
                <a:spcPct val="102000"/>
              </a:lnSpc>
              <a:spcBef>
                <a:spcPts val="0"/>
              </a:spcBef>
              <a:defRPr sz="2200"/>
            </a:lvl4pPr>
            <a:lvl5pPr>
              <a:lnSpc>
                <a:spcPct val="102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42640" y="6216860"/>
            <a:ext cx="622800" cy="464400"/>
          </a:xfrm>
          <a:blipFill>
            <a:blip r:embed="rId3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15BFD-58A6-4DCB-897A-F9D658F19585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7B25B-AE8D-48BD-AF59-743206FD3DE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1619250" y="7159625"/>
            <a:ext cx="4248150" cy="122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7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6" name="Text Box 28"/>
          <p:cNvSpPr txBox="1">
            <a:spLocks noChangeArrowheads="1"/>
          </p:cNvSpPr>
          <p:nvPr userDrawn="1"/>
        </p:nvSpPr>
        <p:spPr bwMode="auto">
          <a:xfrm>
            <a:off x="-1733550" y="1770063"/>
            <a:ext cx="1595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>
                <a:solidFill>
                  <a:srgbClr val="505050"/>
                </a:solidFill>
                <a:latin typeface="Arial"/>
              </a:rPr>
              <a:t>Text starts with no-bullet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To add pre-formatted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bullet text please use the Increase/Decrease Indent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buttons found in the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 Top-PowerPoint menu </a:t>
            </a:r>
          </a:p>
        </p:txBody>
      </p:sp>
      <p:grpSp>
        <p:nvGrpSpPr>
          <p:cNvPr id="7" name="Group 27"/>
          <p:cNvGrpSpPr>
            <a:grpSpLocks/>
          </p:cNvGrpSpPr>
          <p:nvPr userDrawn="1"/>
        </p:nvGrpSpPr>
        <p:grpSpPr bwMode="auto">
          <a:xfrm>
            <a:off x="-871538" y="2627313"/>
            <a:ext cx="733425" cy="225425"/>
            <a:chOff x="-1044146" y="2739466"/>
            <a:chExt cx="922906" cy="28283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9390" y="2739466"/>
              <a:ext cx="438150" cy="27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-1044146" y="2742898"/>
              <a:ext cx="922906" cy="279399"/>
              <a:chOff x="-1055483" y="2739466"/>
              <a:chExt cx="934243" cy="282831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5483" y="2742897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ounded Rectangle 21"/>
              <p:cNvSpPr/>
              <p:nvPr/>
            </p:nvSpPr>
            <p:spPr>
              <a:xfrm>
                <a:off x="-826977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22"/>
              <p:cNvSpPr/>
              <p:nvPr/>
            </p:nvSpPr>
            <p:spPr>
              <a:xfrm>
                <a:off x="-339634" y="2740025"/>
                <a:ext cx="218394" cy="26815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ounded Rectangle 23"/>
              <p:cNvSpPr/>
              <p:nvPr/>
            </p:nvSpPr>
            <p:spPr>
              <a:xfrm>
                <a:off x="-553985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757364"/>
            <a:ext cx="8064500" cy="4284661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16000">
              <a:defRPr/>
            </a:lvl2pPr>
            <a:lvl3pPr marL="432000">
              <a:defRPr/>
            </a:lvl3pPr>
            <a:lvl4pPr marL="648000">
              <a:defRPr/>
            </a:lvl4pPr>
            <a:lvl5pPr marL="864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216F-AE93-45EA-9577-86D4E8233DDC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  <p:sp>
        <p:nvSpPr>
          <p:cNvPr id="17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F832-B24F-4C07-840E-AED26A6183A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298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7" name="Text Box 28"/>
          <p:cNvSpPr txBox="1">
            <a:spLocks noChangeArrowheads="1"/>
          </p:cNvSpPr>
          <p:nvPr userDrawn="1"/>
        </p:nvSpPr>
        <p:spPr bwMode="auto">
          <a:xfrm>
            <a:off x="-1733550" y="1770063"/>
            <a:ext cx="15954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>
                <a:solidFill>
                  <a:srgbClr val="505050"/>
                </a:solidFill>
                <a:latin typeface="Arial"/>
              </a:rPr>
              <a:t>Text starts with no-bullet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To add pre-formatted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bullet text please use the Increase/Decrease Indent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buttons found in the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 Top-PowerPoint menu 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GB" sz="900" noProof="1">
              <a:solidFill>
                <a:srgbClr val="505050"/>
              </a:solidFill>
              <a:latin typeface="Arial"/>
            </a:endParaRPr>
          </a:p>
          <a:p>
            <a:pPr algn="r" eaLnBrk="1" hangingPunct="1">
              <a:spcBef>
                <a:spcPct val="50000"/>
              </a:spcBef>
              <a:defRPr/>
            </a:pPr>
            <a:endParaRPr lang="en-GB" sz="900" noProof="1">
              <a:solidFill>
                <a:srgbClr val="505050"/>
              </a:solidFill>
              <a:latin typeface="Arial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>
                <a:solidFill>
                  <a:srgbClr val="505050"/>
                </a:solidFill>
              </a:rPr>
              <a:t>Insert picture by clicking </a:t>
            </a:r>
            <a:br>
              <a:rPr lang="en-GB" sz="900" noProof="1">
                <a:solidFill>
                  <a:srgbClr val="505050"/>
                </a:solidFill>
              </a:rPr>
            </a:br>
            <a:r>
              <a:rPr lang="en-GB" sz="900" noProof="1">
                <a:solidFill>
                  <a:srgbClr val="505050"/>
                </a:solidFill>
              </a:rPr>
              <a:t>the picture icon </a:t>
            </a:r>
            <a:br>
              <a:rPr lang="en-GB" sz="900" noProof="1">
                <a:solidFill>
                  <a:srgbClr val="505050"/>
                </a:solidFill>
              </a:rPr>
            </a:br>
            <a:r>
              <a:rPr lang="en-GB" sz="900" noProof="1">
                <a:solidFill>
                  <a:srgbClr val="505050"/>
                </a:solidFill>
              </a:rPr>
              <a:t>Pan and Zoom picture while picture is active, </a:t>
            </a:r>
            <a:br>
              <a:rPr lang="en-GB" sz="900" noProof="1">
                <a:solidFill>
                  <a:srgbClr val="505050"/>
                </a:solidFill>
              </a:rPr>
            </a:br>
            <a:r>
              <a:rPr lang="en-GB" sz="900" noProof="1">
                <a:solidFill>
                  <a:srgbClr val="505050"/>
                </a:solidFill>
              </a:rPr>
              <a:t>using ‘Crop’ in </a:t>
            </a:r>
            <a:br>
              <a:rPr lang="en-GB" sz="900" noProof="1">
                <a:solidFill>
                  <a:srgbClr val="505050"/>
                </a:solidFill>
              </a:rPr>
            </a:br>
            <a:r>
              <a:rPr lang="en-GB" sz="900" noProof="1">
                <a:solidFill>
                  <a:srgbClr val="505050"/>
                </a:solidFill>
              </a:rPr>
              <a:t>Picture Tools</a:t>
            </a:r>
            <a:br>
              <a:rPr lang="en-GB" sz="900" noProof="1">
                <a:solidFill>
                  <a:srgbClr val="505050"/>
                </a:solidFill>
              </a:rPr>
            </a:br>
            <a:r>
              <a:rPr lang="en-GB" sz="900" noProof="1">
                <a:solidFill>
                  <a:srgbClr val="505050"/>
                </a:solidFill>
              </a:rPr>
              <a:t>from the Top menu</a:t>
            </a:r>
          </a:p>
        </p:txBody>
      </p:sp>
      <p:grpSp>
        <p:nvGrpSpPr>
          <p:cNvPr id="8" name="Group 27"/>
          <p:cNvGrpSpPr>
            <a:grpSpLocks/>
          </p:cNvGrpSpPr>
          <p:nvPr userDrawn="1"/>
        </p:nvGrpSpPr>
        <p:grpSpPr bwMode="auto">
          <a:xfrm>
            <a:off x="-871538" y="2627313"/>
            <a:ext cx="733425" cy="225425"/>
            <a:chOff x="-1044146" y="2739466"/>
            <a:chExt cx="922906" cy="28283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9390" y="2739466"/>
              <a:ext cx="438150" cy="27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-1044146" y="2742898"/>
              <a:ext cx="922906" cy="279399"/>
              <a:chOff x="-1055483" y="2739466"/>
              <a:chExt cx="934243" cy="282831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5483" y="2742897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ounded Rectangle 21"/>
              <p:cNvSpPr/>
              <p:nvPr/>
            </p:nvSpPr>
            <p:spPr>
              <a:xfrm>
                <a:off x="-826977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22"/>
              <p:cNvSpPr/>
              <p:nvPr/>
            </p:nvSpPr>
            <p:spPr>
              <a:xfrm>
                <a:off x="-339634" y="2740025"/>
                <a:ext cx="218394" cy="26815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ounded Rectangle 23"/>
              <p:cNvSpPr/>
              <p:nvPr/>
            </p:nvSpPr>
            <p:spPr>
              <a:xfrm>
                <a:off x="-553985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757364"/>
            <a:ext cx="3887788" cy="4284661"/>
          </a:xfrm>
        </p:spPr>
        <p:txBody>
          <a:bodyPr spcCol="288000"/>
          <a:lstStyle>
            <a:lvl1pPr marL="0" indent="0">
              <a:buFontTx/>
              <a:buNone/>
              <a:defRPr baseline="0"/>
            </a:lvl1pPr>
            <a:lvl2pPr marL="216000">
              <a:defRPr/>
            </a:lvl2pPr>
            <a:lvl3pPr marL="432000">
              <a:defRPr/>
            </a:lvl3pPr>
            <a:lvl4pPr marL="648000">
              <a:defRPr/>
            </a:lvl4pPr>
            <a:lvl5pPr marL="864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16462" y="1793875"/>
            <a:ext cx="3887787" cy="424815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E93A5-B05A-44EA-AF61-4EEEF5657CC1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62282-627D-4608-9BED-7D9AC818B5F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8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90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7" name="Text Box 28"/>
          <p:cNvSpPr txBox="1">
            <a:spLocks noChangeArrowheads="1"/>
          </p:cNvSpPr>
          <p:nvPr userDrawn="1"/>
        </p:nvSpPr>
        <p:spPr bwMode="auto">
          <a:xfrm>
            <a:off x="-1733550" y="1770063"/>
            <a:ext cx="15954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>
                <a:solidFill>
                  <a:srgbClr val="505050"/>
                </a:solidFill>
                <a:latin typeface="Arial"/>
              </a:rPr>
              <a:t>Text starts with no-bullet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To add pre-formatted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bullet text please use the Increase/Decrease Indent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buttons found in the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 Top-PowerPoint menu 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GB" sz="900" noProof="1">
              <a:solidFill>
                <a:srgbClr val="505050"/>
              </a:solidFill>
              <a:latin typeface="Arial"/>
            </a:endParaRPr>
          </a:p>
          <a:p>
            <a:pPr algn="r" eaLnBrk="1" hangingPunct="1">
              <a:spcBef>
                <a:spcPct val="50000"/>
              </a:spcBef>
              <a:defRPr/>
            </a:pPr>
            <a:endParaRPr lang="en-GB" sz="900" noProof="1">
              <a:solidFill>
                <a:srgbClr val="505050"/>
              </a:solidFill>
              <a:latin typeface="Arial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>
                <a:solidFill>
                  <a:srgbClr val="505050"/>
                </a:solidFill>
                <a:latin typeface="Arial"/>
              </a:rPr>
              <a:t>Insert picture by clicking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the picture icon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Pan and Zoom picture while picture is active,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using ‘Crop’ in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Picture Tools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from the Top menu</a:t>
            </a:r>
          </a:p>
        </p:txBody>
      </p:sp>
      <p:grpSp>
        <p:nvGrpSpPr>
          <p:cNvPr id="8" name="Group 27"/>
          <p:cNvGrpSpPr>
            <a:grpSpLocks/>
          </p:cNvGrpSpPr>
          <p:nvPr userDrawn="1"/>
        </p:nvGrpSpPr>
        <p:grpSpPr bwMode="auto">
          <a:xfrm>
            <a:off x="-871538" y="2627313"/>
            <a:ext cx="733425" cy="225425"/>
            <a:chOff x="-1044146" y="2739466"/>
            <a:chExt cx="922906" cy="28283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9390" y="2739466"/>
              <a:ext cx="438150" cy="27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-1044146" y="2742898"/>
              <a:ext cx="922906" cy="279399"/>
              <a:chOff x="-1055483" y="2739466"/>
              <a:chExt cx="934243" cy="282831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5483" y="2742897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ounded Rectangle 21"/>
              <p:cNvSpPr/>
              <p:nvPr/>
            </p:nvSpPr>
            <p:spPr>
              <a:xfrm>
                <a:off x="-826977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22"/>
              <p:cNvSpPr/>
              <p:nvPr/>
            </p:nvSpPr>
            <p:spPr>
              <a:xfrm>
                <a:off x="-339634" y="2740025"/>
                <a:ext cx="218394" cy="26815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ounded Rectangle 23"/>
              <p:cNvSpPr/>
              <p:nvPr/>
            </p:nvSpPr>
            <p:spPr>
              <a:xfrm>
                <a:off x="-553985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19095" y="1757364"/>
            <a:ext cx="3887788" cy="4284661"/>
          </a:xfrm>
        </p:spPr>
        <p:txBody>
          <a:bodyPr spcCol="288000"/>
          <a:lstStyle>
            <a:lvl1pPr marL="0" indent="0">
              <a:buFontTx/>
              <a:buNone/>
              <a:defRPr baseline="0"/>
            </a:lvl1pPr>
            <a:lvl2pPr marL="216000">
              <a:defRPr/>
            </a:lvl2pPr>
            <a:lvl3pPr marL="432000">
              <a:defRPr/>
            </a:lvl3pPr>
            <a:lvl4pPr marL="648000">
              <a:defRPr/>
            </a:lvl4pPr>
            <a:lvl5pPr marL="864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39751" y="1793875"/>
            <a:ext cx="3887787" cy="424815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C0A3-BBF6-49CE-8192-12944EB77FD8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5A846-77B9-4062-85D6-0EF5C4BDFA4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72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757364"/>
            <a:ext cx="8064500" cy="4284661"/>
          </a:xfrm>
        </p:spPr>
        <p:txBody>
          <a:bodyPr/>
          <a:lstStyle>
            <a:lvl1pPr marL="216000" indent="-216000">
              <a:buFont typeface="Arial" pitchFamily="34" charset="0"/>
              <a:buChar char="˗"/>
              <a:defRPr/>
            </a:lvl1pPr>
            <a:lvl2pPr marL="432000">
              <a:defRPr/>
            </a:lvl2pPr>
            <a:lvl3pPr marL="648000">
              <a:defRPr/>
            </a:lvl3pPr>
            <a:lvl4pPr marL="864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2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307E9-E931-4C75-A744-EC40F0A00D3A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36DA5-D039-4C7F-9AB7-4ECCF33D1DF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781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/>
          </p:cNvSpPr>
          <p:nvPr userDrawn="1"/>
        </p:nvSpPr>
        <p:spPr bwMode="gray">
          <a:xfrm>
            <a:off x="-1733550" y="895350"/>
            <a:ext cx="159543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 b="1">
                <a:solidFill>
                  <a:srgbClr val="505050"/>
                </a:solidFill>
                <a:cs typeface="Arial" panose="020B0604020202020204" pitchFamily="34" charset="0"/>
              </a:rPr>
              <a:t>Change fact box colour</a:t>
            </a: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/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Click on box, choose between the five highlighted colours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under Shape fill</a:t>
            </a:r>
          </a:p>
        </p:txBody>
      </p:sp>
      <p:grpSp>
        <p:nvGrpSpPr>
          <p:cNvPr id="7" name="Group 12"/>
          <p:cNvGrpSpPr>
            <a:grpSpLocks/>
          </p:cNvGrpSpPr>
          <p:nvPr userDrawn="1"/>
        </p:nvGrpSpPr>
        <p:grpSpPr bwMode="auto">
          <a:xfrm>
            <a:off x="-1611313" y="3840163"/>
            <a:ext cx="1473200" cy="1082675"/>
            <a:chOff x="-1620688" y="2448768"/>
            <a:chExt cx="1472480" cy="1082372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20688" y="2448768"/>
              <a:ext cx="1472480" cy="108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11"/>
            <p:cNvSpPr/>
            <p:nvPr userDrawn="1"/>
          </p:nvSpPr>
          <p:spPr bwMode="auto">
            <a:xfrm>
              <a:off x="-1327144" y="2780462"/>
              <a:ext cx="750520" cy="155531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GB" sz="210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 Box 28"/>
          <p:cNvSpPr txBox="1">
            <a:spLocks noChangeArrowheads="1"/>
          </p:cNvSpPr>
          <p:nvPr userDrawn="1"/>
        </p:nvSpPr>
        <p:spPr bwMode="auto">
          <a:xfrm>
            <a:off x="-1733550" y="1770063"/>
            <a:ext cx="1595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>
                <a:solidFill>
                  <a:srgbClr val="505050"/>
                </a:solidFill>
                <a:latin typeface="Arial"/>
              </a:rPr>
              <a:t>Text starts with no-bullet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To add pre-formatted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bullet text please use the Increase/Decrease Indent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buttons found in the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 Top-PowerPoint menu </a:t>
            </a:r>
          </a:p>
        </p:txBody>
      </p:sp>
      <p:grpSp>
        <p:nvGrpSpPr>
          <p:cNvPr id="11" name="Group 27"/>
          <p:cNvGrpSpPr>
            <a:grpSpLocks/>
          </p:cNvGrpSpPr>
          <p:nvPr userDrawn="1"/>
        </p:nvGrpSpPr>
        <p:grpSpPr bwMode="auto">
          <a:xfrm>
            <a:off x="-871538" y="2627313"/>
            <a:ext cx="733425" cy="225425"/>
            <a:chOff x="-1044146" y="2739466"/>
            <a:chExt cx="922906" cy="28283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9390" y="2739466"/>
              <a:ext cx="438150" cy="27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-1044146" y="2742898"/>
              <a:ext cx="922906" cy="279399"/>
              <a:chOff x="-1055483" y="2739466"/>
              <a:chExt cx="934243" cy="282831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5483" y="2742897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ounded Rectangle 19"/>
              <p:cNvSpPr/>
              <p:nvPr/>
            </p:nvSpPr>
            <p:spPr>
              <a:xfrm>
                <a:off x="-826977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20"/>
              <p:cNvSpPr/>
              <p:nvPr/>
            </p:nvSpPr>
            <p:spPr>
              <a:xfrm>
                <a:off x="-339634" y="2740025"/>
                <a:ext cx="218394" cy="26815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ounded Rectangle 21"/>
              <p:cNvSpPr/>
              <p:nvPr/>
            </p:nvSpPr>
            <p:spPr>
              <a:xfrm>
                <a:off x="-553985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793875"/>
            <a:ext cx="8064500" cy="4227413"/>
          </a:xfrm>
          <a:solidFill>
            <a:schemeClr val="accent3">
              <a:alpha val="80000"/>
            </a:schemeClr>
          </a:solidFill>
        </p:spPr>
        <p:txBody>
          <a:bodyPr lIns="180000" tIns="216000" rIns="180000" bIns="180000" spcCol="288000"/>
          <a:lstStyle>
            <a:lvl1pPr marL="0" indent="0">
              <a:buFontTx/>
              <a:buNone/>
              <a:defRPr baseline="0"/>
            </a:lvl1pPr>
            <a:lvl2pPr marL="216000">
              <a:defRPr/>
            </a:lvl2pPr>
            <a:lvl3pPr marL="432000">
              <a:defRPr/>
            </a:lvl3pPr>
            <a:lvl4pPr marL="648000">
              <a:defRPr/>
            </a:lvl4pPr>
            <a:lvl5pPr marL="864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42640" y="6216860"/>
            <a:ext cx="622800" cy="464400"/>
          </a:xfrm>
          <a:blipFill>
            <a:blip r:embed="rId5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8685-ED5E-49BD-BFC1-10197F1AD88B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B246-A8CE-4C3B-9515-A70394E8C6B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20" name="Footer Placeholder 1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28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 sl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/>
          </p:cNvSpPr>
          <p:nvPr userDrawn="1"/>
        </p:nvSpPr>
        <p:spPr bwMode="gray">
          <a:xfrm>
            <a:off x="-1733550" y="895350"/>
            <a:ext cx="159543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 b="1">
                <a:solidFill>
                  <a:srgbClr val="505050"/>
                </a:solidFill>
                <a:cs typeface="Arial" panose="020B0604020202020204" pitchFamily="34" charset="0"/>
              </a:rPr>
              <a:t>Change fact box colour</a:t>
            </a: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/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Click on box, choose between the five highlighted colours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under Shape fill</a:t>
            </a:r>
          </a:p>
        </p:txBody>
      </p: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-1611313" y="3840163"/>
            <a:ext cx="1473200" cy="1082675"/>
            <a:chOff x="-1620688" y="2448768"/>
            <a:chExt cx="1472480" cy="1082372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20688" y="2448768"/>
              <a:ext cx="1472480" cy="108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3"/>
            <p:cNvSpPr/>
            <p:nvPr userDrawn="1"/>
          </p:nvSpPr>
          <p:spPr bwMode="auto">
            <a:xfrm>
              <a:off x="-1327144" y="2780462"/>
              <a:ext cx="750520" cy="155531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GB" sz="210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Box 28"/>
          <p:cNvSpPr txBox="1">
            <a:spLocks noChangeArrowheads="1"/>
          </p:cNvSpPr>
          <p:nvPr userDrawn="1"/>
        </p:nvSpPr>
        <p:spPr bwMode="auto">
          <a:xfrm>
            <a:off x="-1733550" y="1770063"/>
            <a:ext cx="1595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>
                <a:solidFill>
                  <a:srgbClr val="505050"/>
                </a:solidFill>
                <a:latin typeface="Arial"/>
              </a:rPr>
              <a:t>Text starts with no-bullet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To add pre-formatted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bullet text please use the Increase/Decrease Indent 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buttons found in the</a:t>
            </a:r>
            <a:br>
              <a:rPr lang="en-GB" sz="900" noProof="1">
                <a:solidFill>
                  <a:srgbClr val="505050"/>
                </a:solidFill>
                <a:latin typeface="Arial"/>
              </a:rPr>
            </a:br>
            <a:r>
              <a:rPr lang="en-GB" sz="900" noProof="1">
                <a:solidFill>
                  <a:srgbClr val="505050"/>
                </a:solidFill>
                <a:latin typeface="Arial"/>
              </a:rPr>
              <a:t> Top-PowerPoint menu </a:t>
            </a: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-871538" y="2627313"/>
            <a:ext cx="733425" cy="225425"/>
            <a:chOff x="-1044146" y="2739466"/>
            <a:chExt cx="922906" cy="28283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9390" y="2739466"/>
              <a:ext cx="438150" cy="27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29"/>
            <p:cNvGrpSpPr>
              <a:grpSpLocks/>
            </p:cNvGrpSpPr>
            <p:nvPr/>
          </p:nvGrpSpPr>
          <p:grpSpPr bwMode="auto">
            <a:xfrm>
              <a:off x="-1044146" y="2742898"/>
              <a:ext cx="922906" cy="279399"/>
              <a:chOff x="-1055483" y="2739466"/>
              <a:chExt cx="934243" cy="282831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5483" y="2742897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9"/>
              <p:cNvSpPr/>
              <p:nvPr/>
            </p:nvSpPr>
            <p:spPr>
              <a:xfrm>
                <a:off x="-826977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20"/>
              <p:cNvSpPr/>
              <p:nvPr/>
            </p:nvSpPr>
            <p:spPr>
              <a:xfrm>
                <a:off x="-339634" y="2740025"/>
                <a:ext cx="218394" cy="26815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ed Rectangle 21"/>
              <p:cNvSpPr/>
              <p:nvPr/>
            </p:nvSpPr>
            <p:spPr>
              <a:xfrm>
                <a:off x="-553985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793875"/>
            <a:ext cx="3887788" cy="4227413"/>
          </a:xfrm>
          <a:solidFill>
            <a:schemeClr val="tx2">
              <a:alpha val="80000"/>
            </a:schemeClr>
          </a:solidFill>
        </p:spPr>
        <p:txBody>
          <a:bodyPr lIns="180000" tIns="216000" rIns="180000" bIns="180000" spcCol="288000"/>
          <a:lstStyle>
            <a:lvl1pPr marL="216000" indent="-216000">
              <a:buFont typeface="Arial" pitchFamily="34" charset="0"/>
              <a:buChar char="˗"/>
              <a:defRPr baseline="0"/>
            </a:lvl1pPr>
            <a:lvl2pPr marL="432000">
              <a:defRPr/>
            </a:lvl2pPr>
            <a:lvl3pPr marL="648000">
              <a:defRPr/>
            </a:lvl3pPr>
            <a:lvl4pPr marL="864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16462" y="1793875"/>
            <a:ext cx="3887788" cy="4227413"/>
          </a:xfrm>
          <a:solidFill>
            <a:schemeClr val="accent3">
              <a:alpha val="80000"/>
            </a:schemeClr>
          </a:solidFill>
        </p:spPr>
        <p:txBody>
          <a:bodyPr lIns="180000" tIns="216000" rIns="180000" bIns="180000" spcCol="288000"/>
          <a:lstStyle>
            <a:lvl1pPr marL="216000" indent="-216000">
              <a:buFont typeface="Arial" pitchFamily="34" charset="0"/>
              <a:buChar char="˗"/>
              <a:defRPr baseline="0"/>
            </a:lvl1pPr>
            <a:lvl2pPr marL="432000">
              <a:defRPr/>
            </a:lvl2pPr>
            <a:lvl3pPr marL="648000">
              <a:defRPr/>
            </a:lvl3pPr>
            <a:lvl4pPr marL="864000">
              <a:defRPr/>
            </a:lvl4pPr>
            <a:lvl5pPr marL="108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2640" y="6216860"/>
            <a:ext cx="622800" cy="464400"/>
          </a:xfrm>
          <a:blipFill>
            <a:blip r:embed="rId5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B3841-B4D3-419A-943A-86B5CFE1388D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61C8-F3CD-49C9-9C7F-4460783DD7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22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000108"/>
            <a:ext cx="7772400" cy="2600342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GB" noProof="0" dirty="0" smtClean="0"/>
              <a:t>Presentation title</a:t>
            </a:r>
            <a:br>
              <a:rPr lang="en-GB" noProof="0" dirty="0" smtClean="0"/>
            </a:br>
            <a:r>
              <a:rPr lang="en-GB" noProof="0" dirty="0" smtClean="0"/>
              <a:t>maximum 3 lines</a:t>
            </a:r>
            <a:br>
              <a:rPr lang="en-GB" noProof="0" dirty="0" smtClean="0"/>
            </a:br>
            <a:r>
              <a:rPr lang="en-GB" noProof="0" dirty="0" smtClean="0"/>
              <a:t>of text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714348" y="3857628"/>
            <a:ext cx="7715304" cy="121444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Presentation subtitle</a:t>
            </a:r>
          </a:p>
        </p:txBody>
      </p:sp>
      <p:pic>
        <p:nvPicPr>
          <p:cNvPr id="4" name="Picture 4" descr="D:\Desktop\4401 SST PPT Levering til SkabelonDesign\Work\EU_Kommissionen_logo_neg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7343774" y="6351586"/>
            <a:ext cx="1260472" cy="331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gray">
          <a:xfrm>
            <a:off x="-1733550" y="1801813"/>
            <a:ext cx="159543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 </a:t>
            </a:r>
            <a:r>
              <a:rPr lang="en-GB" altLang="nl-NL" sz="900" b="1">
                <a:solidFill>
                  <a:srgbClr val="505050"/>
                </a:solidFill>
                <a:cs typeface="Arial" panose="020B0604020202020204" pitchFamily="34" charset="0"/>
              </a:rPr>
              <a:t>Change or edit chart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1. Right click on chart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2a. Select Change Type and choose a new chart type from the viewed selection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2b. Select Edit Data and fill in the new data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900" b="1">
                <a:solidFill>
                  <a:srgbClr val="505050"/>
                </a:solidFill>
                <a:cs typeface="Arial" panose="020B0604020202020204" pitchFamily="34" charset="0"/>
              </a:rPr>
              <a:t>Pre-designed chart </a:t>
            </a: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/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1. Click Chart icon or chart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2. Insert pre-designed chart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from Templates</a:t>
            </a: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-1311275" y="2852738"/>
            <a:ext cx="1173162" cy="2543175"/>
            <a:chOff x="-1310530" y="2168860"/>
            <a:chExt cx="1172417" cy="254259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0530" y="2168860"/>
              <a:ext cx="1172417" cy="254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18"/>
            <p:cNvSpPr/>
            <p:nvPr/>
          </p:nvSpPr>
          <p:spPr>
            <a:xfrm>
              <a:off x="-1286733" y="3357624"/>
              <a:ext cx="1131169" cy="358693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900"/>
                </a:spcBef>
                <a:defRPr/>
              </a:pPr>
              <a:endParaRPr lang="en-GB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-1871663" y="6088063"/>
            <a:ext cx="1733550" cy="725487"/>
            <a:chOff x="-1871663" y="5985284"/>
            <a:chExt cx="1733550" cy="72480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348" b="44186"/>
            <a:stretch>
              <a:fillRect/>
            </a:stretch>
          </p:blipFill>
          <p:spPr bwMode="auto">
            <a:xfrm>
              <a:off x="-1871663" y="5985284"/>
              <a:ext cx="1733550" cy="72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5"/>
            <p:cNvSpPr/>
            <p:nvPr/>
          </p:nvSpPr>
          <p:spPr>
            <a:xfrm>
              <a:off x="-1133475" y="6273936"/>
              <a:ext cx="917575" cy="287066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900"/>
                </a:spcBef>
                <a:defRPr/>
              </a:pPr>
              <a:endParaRPr lang="en-GB" err="1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6"/>
            <p:cNvSpPr/>
            <p:nvPr/>
          </p:nvSpPr>
          <p:spPr>
            <a:xfrm>
              <a:off x="-1824038" y="6166088"/>
              <a:ext cx="576263" cy="163358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900"/>
                </a:spcBef>
                <a:defRPr/>
              </a:pPr>
              <a:endParaRPr lang="en-GB" err="1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822" y="1784147"/>
            <a:ext cx="8074428" cy="425787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om de modelstijlen te bewerken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276B-46A2-4FFB-9D75-A8C9433A1CB8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FDB9B-E9CE-4375-AAFA-DA67C0D8BBA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1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619250" y="6578600"/>
            <a:ext cx="42481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800">
                <a:solidFill>
                  <a:srgbClr val="505050"/>
                </a:solidFill>
              </a:rPr>
              <a:t>European network for Health Technology Assessment | JA3 2016-2020 | www.eunethta.eu</a:t>
            </a:r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1733550" y="3133725"/>
            <a:ext cx="1595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 b="1">
                <a:solidFill>
                  <a:srgbClr val="505050"/>
                </a:solidFill>
                <a:cs typeface="Arial" panose="020B0604020202020204" pitchFamily="34" charset="0"/>
              </a:rPr>
              <a:t>Change Country colour</a:t>
            </a: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/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Click twice on country,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choose between the five highlighted colours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under Shape fill</a:t>
            </a:r>
          </a:p>
        </p:txBody>
      </p: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-1611313" y="3840163"/>
            <a:ext cx="1473200" cy="1082675"/>
            <a:chOff x="-1620688" y="2448768"/>
            <a:chExt cx="1472480" cy="1082372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20688" y="2448768"/>
              <a:ext cx="1472480" cy="108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4"/>
            <p:cNvSpPr/>
            <p:nvPr userDrawn="1"/>
          </p:nvSpPr>
          <p:spPr bwMode="auto">
            <a:xfrm>
              <a:off x="-1327144" y="2780462"/>
              <a:ext cx="750520" cy="155531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GB" sz="210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694609"/>
            <a:ext cx="3600000" cy="4284661"/>
          </a:xfrm>
        </p:spPr>
        <p:txBody>
          <a:bodyPr/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˗"/>
              <a:defRPr sz="2500"/>
            </a:lvl1pPr>
            <a:lvl2pPr marL="432000">
              <a:lnSpc>
                <a:spcPct val="120000"/>
              </a:lnSpc>
              <a:spcBef>
                <a:spcPts val="0"/>
              </a:spcBef>
              <a:defRPr sz="2500"/>
            </a:lvl2pPr>
            <a:lvl3pPr marL="648000">
              <a:lnSpc>
                <a:spcPct val="120000"/>
              </a:lnSpc>
              <a:spcBef>
                <a:spcPts val="0"/>
              </a:spcBef>
              <a:defRPr sz="2500"/>
            </a:lvl3pPr>
            <a:lvl4pPr marL="864000">
              <a:lnSpc>
                <a:spcPct val="120000"/>
              </a:lnSpc>
              <a:spcBef>
                <a:spcPts val="0"/>
              </a:spcBef>
              <a:defRPr sz="2500"/>
            </a:lvl4pPr>
            <a:lvl5pPr marL="1080000">
              <a:lnSpc>
                <a:spcPct val="120000"/>
              </a:lnSpc>
              <a:spcBef>
                <a:spcPts val="0"/>
              </a:spcBef>
              <a:defRPr sz="2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3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E139-7E50-412C-BB72-219B05FCE249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4" name="Footer Placehold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CA2B2-9224-4E59-9530-9C7FC57D21C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88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lide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 userDrawn="1"/>
        </p:nvSpPr>
        <p:spPr bwMode="gray">
          <a:xfrm>
            <a:off x="-1733550" y="895350"/>
            <a:ext cx="15954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 b="1">
                <a:solidFill>
                  <a:srgbClr val="505050"/>
                </a:solidFill>
                <a:cs typeface="Arial" panose="020B0604020202020204" pitchFamily="34" charset="0"/>
              </a:rPr>
              <a:t>Change picture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Right click on picture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Choose a new  picture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When the picture is active, use ‘Crop’ tool from Picture Tools to pan and zoom the picture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If the logo and bottom line are hidden, right click on picture and ‘Send to Back’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42640" y="6216860"/>
            <a:ext cx="622800" cy="464400"/>
          </a:xfrm>
          <a:blipFill>
            <a:blip r:embed="rId2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0769-6A03-48D7-98CA-BA4E5E99111C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1619250" y="6578600"/>
            <a:ext cx="4248150" cy="122238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pPr>
              <a:defRPr/>
            </a:pPr>
            <a:r>
              <a:rPr lang="en-US"/>
              <a:t>European network for Health Technology Assessment | JA3 2016-2020 | www.eunethta.eu</a:t>
            </a:r>
            <a:endParaRPr lang="en-GB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80715-BC84-4C20-BF56-E576A964D6F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04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4401 SST PPT Levering til SkabelonDesign\PNG Baggrunde\title_slid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/>
          </p:cNvSpPr>
          <p:nvPr userDrawn="1"/>
        </p:nvSpPr>
        <p:spPr bwMode="gray">
          <a:xfrm>
            <a:off x="-1733550" y="2384425"/>
            <a:ext cx="15954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for title and subtitle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in Caps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800">
                <a:solidFill>
                  <a:prstClr val="white"/>
                </a:solidFill>
              </a:rPr>
              <a:t>European network for Health Technology Assessment | JA3 2016-2020 | www.eunethta.eu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0" y="728663"/>
            <a:ext cx="8064700" cy="2162185"/>
          </a:xfrm>
        </p:spPr>
        <p:txBody>
          <a:bodyPr/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39750" y="3084238"/>
            <a:ext cx="8064500" cy="1100846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3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8"/>
          </p:nvPr>
        </p:nvSpPr>
        <p:spPr>
          <a:xfrm>
            <a:off x="5903913" y="7015163"/>
            <a:ext cx="2089150" cy="1222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16A8C5E-FAAD-4BD7-BF3F-95F5F53F2CB7}" type="datetime4">
              <a:rPr lang="en-US">
                <a:solidFill>
                  <a:srgbClr val="C0C0C0"/>
                </a:solidFill>
              </a:rPr>
              <a:pPr>
                <a:defRPr/>
              </a:pPr>
              <a:t>May 11, 2018</a:t>
            </a:fld>
            <a:endParaRPr lang="en-GB">
              <a:solidFill>
                <a:srgbClr val="C0C0C0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9"/>
          </p:nvPr>
        </p:nvSpPr>
        <p:spPr>
          <a:xfrm>
            <a:off x="7993063" y="7015163"/>
            <a:ext cx="611187" cy="1222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8EAF9E1-750A-4426-9C89-7345B7BFD5B5}" type="slidenum">
              <a:rPr lang="en-GB">
                <a:solidFill>
                  <a:srgbClr val="C0C0C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C0C0C0"/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20"/>
          </p:nvPr>
        </p:nvSpPr>
        <p:spPr>
          <a:xfrm>
            <a:off x="1619250" y="7029450"/>
            <a:ext cx="4248150" cy="122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176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U Acknowledgem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esktop\4401 SST PPT Levering til SkabelonDesign\PNG Baggrunde\title_slid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/>
          <p:cNvSpPr>
            <a:spLocks/>
          </p:cNvSpPr>
          <p:nvPr userDrawn="1"/>
        </p:nvSpPr>
        <p:spPr bwMode="gray">
          <a:xfrm>
            <a:off x="-1733550" y="2384425"/>
            <a:ext cx="159543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for title and subtitle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in Caps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nl-NL" sz="900">
                <a:solidFill>
                  <a:srgbClr val="505050"/>
                </a:solidFill>
                <a:cs typeface="Arial" panose="020B0604020202020204" pitchFamily="34" charset="0"/>
              </a:rPr>
              <a:t>for text in Caps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nl-NL" sz="900">
              <a:solidFill>
                <a:srgbClr val="50505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800">
                <a:solidFill>
                  <a:prstClr val="white"/>
                </a:solidFill>
              </a:rPr>
              <a:t>European network for Health Technology Assessment | JA3 2016-2020 | www.eunethta.eu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0" y="728663"/>
            <a:ext cx="8064700" cy="2162185"/>
          </a:xfrm>
        </p:spPr>
        <p:txBody>
          <a:bodyPr/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39750" y="3084238"/>
            <a:ext cx="8064500" cy="1100846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750" y="4273417"/>
            <a:ext cx="4176713" cy="1820862"/>
          </a:xfrm>
        </p:spPr>
        <p:txBody>
          <a:bodyPr/>
          <a:lstStyle>
            <a:lvl1pPr marL="0" indent="0">
              <a:lnSpc>
                <a:spcPct val="104000"/>
              </a:lnSpc>
              <a:buNone/>
              <a:defRPr sz="1600">
                <a:solidFill>
                  <a:schemeClr val="bg1"/>
                </a:solidFill>
              </a:defRPr>
            </a:lvl1pPr>
            <a:lvl2pPr marL="216000">
              <a:lnSpc>
                <a:spcPct val="104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4000"/>
              </a:lnSpc>
              <a:defRPr sz="1600"/>
            </a:lvl3pPr>
            <a:lvl4pPr>
              <a:lnSpc>
                <a:spcPct val="104000"/>
              </a:lnSpc>
              <a:defRPr sz="1600"/>
            </a:lvl4pPr>
            <a:lvl5pPr>
              <a:lnSpc>
                <a:spcPct val="104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3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8"/>
          </p:nvPr>
        </p:nvSpPr>
        <p:spPr>
          <a:xfrm>
            <a:off x="5903913" y="7051675"/>
            <a:ext cx="2089150" cy="1222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299D098-EA48-46B5-B2CA-32191E9A5A74}" type="datetime4">
              <a:rPr lang="en-US">
                <a:solidFill>
                  <a:srgbClr val="C0C0C0"/>
                </a:solidFill>
              </a:rPr>
              <a:pPr>
                <a:defRPr/>
              </a:pPr>
              <a:t>May 11, 2018</a:t>
            </a:fld>
            <a:endParaRPr lang="en-GB">
              <a:solidFill>
                <a:srgbClr val="C0C0C0"/>
              </a:solidFill>
            </a:endParaRP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9"/>
          </p:nvPr>
        </p:nvSpPr>
        <p:spPr>
          <a:xfrm>
            <a:off x="7993063" y="7051675"/>
            <a:ext cx="611187" cy="1222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19F2ADF-61C1-4062-80BF-C255672D3B53}" type="slidenum">
              <a:rPr lang="en-GB">
                <a:solidFill>
                  <a:srgbClr val="C0C0C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C0C0C0"/>
              </a:solidFill>
            </a:endParaRPr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26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42640" y="6216860"/>
            <a:ext cx="622800" cy="464400"/>
          </a:xfrm>
          <a:blipFill>
            <a:blip r:embed="rId2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C6086-AC65-437D-B045-184ED446B7B1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A398A-A527-4418-AC90-FECBC902939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5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265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CD69-0C54-47CB-A78A-B7D91C932F2F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E940C-901D-4D44-8642-01CCBA0A8E7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JA3 2016-2020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10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4401 SST PPT Levering til SkabelonDesign\PNG Baggrunde\title_slid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" smtClean="0">
                <a:solidFill>
                  <a:prstClr val="white"/>
                </a:solidFill>
              </a:rPr>
              <a:t>European network for Health Technology Assessment | JA3 2016-2020 | www.eunethta.eu</a:t>
            </a:r>
          </a:p>
        </p:txBody>
      </p:sp>
      <p:pic>
        <p:nvPicPr>
          <p:cNvPr id="7" name="Picture 4" descr="D:\Desktop\4401 SST PPT Levering til SkabelonDesign\Work\EU_Kommissionen_logo_neg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351588"/>
            <a:ext cx="12604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/>
          </p:cNvSpPr>
          <p:nvPr userDrawn="1"/>
        </p:nvSpPr>
        <p:spPr bwMode="gray">
          <a:xfrm>
            <a:off x="-1733550" y="0"/>
            <a:ext cx="1595437" cy="4294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rgbClr val="505050"/>
                </a:solidFill>
                <a:cs typeface="Arial" pitchFamily="34" charset="0"/>
              </a:rPr>
              <a:t>To view drawing guides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Select ’OK’</a:t>
            </a: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Presentation title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 maximum three lines 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Press ‘Caps locked’ 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for title in Caps</a:t>
            </a: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Presentation subtitle</a:t>
            </a: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maximum three lines</a:t>
            </a: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of text</a:t>
            </a: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116" y="728663"/>
            <a:ext cx="7512947" cy="2607381"/>
          </a:xfrm>
        </p:spPr>
        <p:txBody>
          <a:bodyPr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49" y="3726908"/>
            <a:ext cx="7453313" cy="1214260"/>
          </a:xfrm>
        </p:spPr>
        <p:txBody>
          <a:bodyPr>
            <a:noAutofit/>
          </a:bodyPr>
          <a:lstStyle>
            <a:lvl1pPr marL="0" indent="0" algn="l">
              <a:lnSpc>
                <a:spcPct val="102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19"/>
          </p:nvPr>
        </p:nvSpPr>
        <p:spPr>
          <a:xfrm>
            <a:off x="7993063" y="6943725"/>
            <a:ext cx="611187" cy="1222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A9C5945-30EE-47D3-84E5-F9739ECD672D}" type="slidenum">
              <a:rPr lang="en-GB">
                <a:solidFill>
                  <a:srgbClr val="C0C0C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C0C0C0"/>
              </a:solidFill>
            </a:endParaRP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20"/>
          </p:nvPr>
        </p:nvSpPr>
        <p:spPr>
          <a:xfrm>
            <a:off x="550863" y="5000625"/>
            <a:ext cx="7442200" cy="300038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F810E9-B73F-4701-AA3F-ACF7996DD54B}" type="datetime4">
              <a:rPr lang="en-US">
                <a:solidFill>
                  <a:prstClr val="white"/>
                </a:solidFill>
              </a:rPr>
              <a:pPr>
                <a:defRPr/>
              </a:pPr>
              <a:t>May 11, 2018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62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" smtClean="0">
                <a:solidFill>
                  <a:prstClr val="white"/>
                </a:solidFill>
              </a:rPr>
              <a:t>European network for Health Technology Assessment | JA3 2016-2020 | www.eunethta.eu</a:t>
            </a:r>
          </a:p>
        </p:txBody>
      </p:sp>
      <p:pic>
        <p:nvPicPr>
          <p:cNvPr id="7" name="Picture 4" descr="D:\Desktop\4401 SST PPT Levering til SkabelonDesign\Work\EU_Kommissionen_logo_neg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351588"/>
            <a:ext cx="12604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/>
          </p:cNvSpPr>
          <p:nvPr userDrawn="1"/>
        </p:nvSpPr>
        <p:spPr bwMode="gray">
          <a:xfrm>
            <a:off x="-1733550" y="0"/>
            <a:ext cx="1595437" cy="41544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rgbClr val="505050"/>
                </a:solidFill>
                <a:cs typeface="Arial" pitchFamily="34" charset="0"/>
              </a:rPr>
              <a:t>To view drawing guides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Select ’OK’</a:t>
            </a: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Presentation title 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maximum three lines 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Press ‘Caps locked’ 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for title in Caps</a:t>
            </a: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Presentation subtitle</a:t>
            </a: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maximum three lines</a:t>
            </a: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of text</a:t>
            </a: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116" y="728663"/>
            <a:ext cx="7512947" cy="2607381"/>
          </a:xfrm>
        </p:spPr>
        <p:txBody>
          <a:bodyPr>
            <a:noAutofit/>
          </a:bodyPr>
          <a:lstStyle>
            <a:lvl1pPr>
              <a:lnSpc>
                <a:spcPct val="83000"/>
              </a:lnSpc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49" y="3726908"/>
            <a:ext cx="7453313" cy="1214260"/>
          </a:xfrm>
        </p:spPr>
        <p:txBody>
          <a:bodyPr>
            <a:noAutofit/>
          </a:bodyPr>
          <a:lstStyle>
            <a:lvl1pPr marL="0" indent="0" algn="l">
              <a:lnSpc>
                <a:spcPct val="102000"/>
              </a:lnSpc>
              <a:spcBef>
                <a:spcPts val="0"/>
              </a:spcBef>
              <a:buNone/>
              <a:defRPr sz="22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8"/>
          </p:nvPr>
        </p:nvSpPr>
        <p:spPr>
          <a:xfrm>
            <a:off x="550863" y="5000625"/>
            <a:ext cx="7442200" cy="300038"/>
          </a:xfr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BC2CFB1-5FC1-4EB1-B20E-CE2BF714A7DB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 dirty="0">
              <a:solidFill>
                <a:srgbClr val="C0C0C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0"/>
          </p:nvPr>
        </p:nvSpPr>
        <p:spPr>
          <a:xfrm>
            <a:off x="7993063" y="6943725"/>
            <a:ext cx="611187" cy="1222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EC40FAA-EA8A-43AC-A9B2-3505F7373B06}" type="slidenum">
              <a:rPr lang="en-GB">
                <a:solidFill>
                  <a:srgbClr val="C0C0C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45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" smtClean="0">
                <a:solidFill>
                  <a:prstClr val="white"/>
                </a:solidFill>
              </a:rPr>
              <a:t>European network for Health Technology Assessment | JA3 2016-2020 | www.eunethta.eu</a:t>
            </a:r>
          </a:p>
        </p:txBody>
      </p:sp>
      <p:pic>
        <p:nvPicPr>
          <p:cNvPr id="7" name="Picture 4" descr="D:\Desktop\4401 SST PPT Levering til SkabelonDesign\Work\EU_Kommissionen_logo_neg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351588"/>
            <a:ext cx="12604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/>
          </p:cNvSpPr>
          <p:nvPr userDrawn="1"/>
        </p:nvSpPr>
        <p:spPr bwMode="gray">
          <a:xfrm>
            <a:off x="-1733550" y="0"/>
            <a:ext cx="1595437" cy="41544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 dirty="0">
                <a:solidFill>
                  <a:srgbClr val="505050"/>
                </a:solidFill>
                <a:cs typeface="Arial" pitchFamily="34" charset="0"/>
              </a:rPr>
              <a:t>To view drawing guides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 dirty="0">
                <a:solidFill>
                  <a:srgbClr val="505050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 dirty="0">
                <a:solidFill>
                  <a:srgbClr val="505050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 dirty="0">
                <a:solidFill>
                  <a:srgbClr val="505050"/>
                </a:solidFill>
                <a:cs typeface="Arial" pitchFamily="34" charset="0"/>
              </a:rPr>
              <a:t>Select ’OK’</a:t>
            </a: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r>
              <a:rPr lang="en-GB" sz="900" dirty="0">
                <a:solidFill>
                  <a:srgbClr val="505050"/>
                </a:solidFill>
                <a:cs typeface="Arial" pitchFamily="34" charset="0"/>
              </a:rPr>
              <a:t>Presentation title </a:t>
            </a:r>
            <a:br>
              <a:rPr lang="en-GB" sz="900" dirty="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 dirty="0">
                <a:solidFill>
                  <a:srgbClr val="505050"/>
                </a:solidFill>
                <a:cs typeface="Arial" pitchFamily="34" charset="0"/>
              </a:rPr>
              <a:t>maximum three lines </a:t>
            </a:r>
            <a:br>
              <a:rPr lang="en-GB" sz="900" dirty="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 dirty="0">
                <a:solidFill>
                  <a:srgbClr val="505050"/>
                </a:solidFill>
                <a:cs typeface="Arial" pitchFamily="34" charset="0"/>
              </a:rPr>
              <a:t>Press ‘Caps locked’ </a:t>
            </a:r>
            <a:br>
              <a:rPr lang="en-GB" sz="900" dirty="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 dirty="0">
                <a:solidFill>
                  <a:srgbClr val="505050"/>
                </a:solidFill>
                <a:cs typeface="Arial" pitchFamily="34" charset="0"/>
              </a:rPr>
              <a:t>for title in Caps</a:t>
            </a:r>
          </a:p>
          <a:p>
            <a:pPr algn="r">
              <a:buFont typeface="+mj-lt"/>
              <a:buNone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 dirty="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r>
              <a:rPr lang="en-GB" sz="900" dirty="0">
                <a:solidFill>
                  <a:srgbClr val="505050"/>
                </a:solidFill>
                <a:cs typeface="Arial" pitchFamily="34" charset="0"/>
              </a:rPr>
              <a:t>Presentation subtitle</a:t>
            </a:r>
          </a:p>
          <a:p>
            <a:pPr algn="r">
              <a:buFont typeface="+mj-lt"/>
              <a:buNone/>
              <a:defRPr/>
            </a:pPr>
            <a:r>
              <a:rPr lang="en-GB" sz="900" dirty="0">
                <a:solidFill>
                  <a:srgbClr val="505050"/>
                </a:solidFill>
                <a:cs typeface="Arial" pitchFamily="34" charset="0"/>
              </a:rPr>
              <a:t>maximum three lines</a:t>
            </a:r>
          </a:p>
          <a:p>
            <a:pPr algn="r">
              <a:buFont typeface="+mj-lt"/>
              <a:buNone/>
              <a:defRPr/>
            </a:pPr>
            <a:r>
              <a:rPr lang="en-GB" sz="900" dirty="0">
                <a:solidFill>
                  <a:srgbClr val="505050"/>
                </a:solidFill>
                <a:cs typeface="Arial" pitchFamily="34" charset="0"/>
              </a:rPr>
              <a:t>of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116" y="728663"/>
            <a:ext cx="7512947" cy="2607381"/>
          </a:xfrm>
        </p:spPr>
        <p:txBody>
          <a:bodyPr>
            <a:noAutofit/>
          </a:bodyPr>
          <a:lstStyle>
            <a:lvl1pPr>
              <a:lnSpc>
                <a:spcPct val="83000"/>
              </a:lnSpc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49" y="3726908"/>
            <a:ext cx="7453313" cy="1214260"/>
          </a:xfrm>
        </p:spPr>
        <p:txBody>
          <a:bodyPr>
            <a:noAutofit/>
          </a:bodyPr>
          <a:lstStyle>
            <a:lvl1pPr marL="0" indent="0" algn="l">
              <a:lnSpc>
                <a:spcPct val="102000"/>
              </a:lnSpc>
              <a:spcBef>
                <a:spcPts val="0"/>
              </a:spcBef>
              <a:buNone/>
              <a:defRPr sz="22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17"/>
          <p:cNvSpPr>
            <a:spLocks noGrp="1"/>
          </p:cNvSpPr>
          <p:nvPr>
            <p:ph type="dt" sz="half" idx="18"/>
          </p:nvPr>
        </p:nvSpPr>
        <p:spPr>
          <a:xfrm>
            <a:off x="549275" y="5000625"/>
            <a:ext cx="7443788" cy="323850"/>
          </a:xfr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BA11212-5625-4E29-9839-03915DA6FEA8}" type="datetime4">
              <a:rPr lang="en-US"/>
              <a:pPr>
                <a:defRPr/>
              </a:pPr>
              <a:t>May 11, 2018</a:t>
            </a:fld>
            <a:endParaRPr lang="en-GB" dirty="0"/>
          </a:p>
        </p:txBody>
      </p:sp>
      <p:sp>
        <p:nvSpPr>
          <p:cNvPr id="10" name="Slide Number Placeholder 18"/>
          <p:cNvSpPr>
            <a:spLocks noGrp="1"/>
          </p:cNvSpPr>
          <p:nvPr>
            <p:ph type="sldNum" sz="quarter" idx="19"/>
          </p:nvPr>
        </p:nvSpPr>
        <p:spPr>
          <a:xfrm>
            <a:off x="8604250" y="7123113"/>
            <a:ext cx="539750" cy="1222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C14FBE6-4DCD-40B5-B745-B866E6905005}" type="slidenum">
              <a:rPr lang="en-GB">
                <a:solidFill>
                  <a:srgbClr val="C0C0C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1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071547"/>
            <a:ext cx="7772400" cy="2528904"/>
          </a:xfrm>
        </p:spPr>
        <p:txBody>
          <a:bodyPr>
            <a:noAutofit/>
          </a:bodyPr>
          <a:lstStyle>
            <a:lvl1pPr>
              <a:defRPr sz="6000" b="1"/>
            </a:lvl1pPr>
          </a:lstStyle>
          <a:p>
            <a:r>
              <a:rPr lang="en-GB" noProof="0" dirty="0" smtClean="0"/>
              <a:t>Presentation title</a:t>
            </a:r>
            <a:br>
              <a:rPr lang="en-GB" noProof="0" dirty="0" smtClean="0"/>
            </a:br>
            <a:r>
              <a:rPr lang="en-GB" noProof="0" dirty="0" smtClean="0"/>
              <a:t>maximum 3 lines</a:t>
            </a:r>
            <a:br>
              <a:rPr lang="en-GB" noProof="0" dirty="0" smtClean="0"/>
            </a:br>
            <a:r>
              <a:rPr lang="en-GB" noProof="0" dirty="0" smtClean="0"/>
              <a:t>of text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714348" y="3857628"/>
            <a:ext cx="7715304" cy="121444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Presentation subtitle</a:t>
            </a:r>
          </a:p>
        </p:txBody>
      </p:sp>
      <p:pic>
        <p:nvPicPr>
          <p:cNvPr id="4" name="Picture 4" descr="D:\Desktop\4401 SST PPT Levering til SkabelonDesign\Work\EU_Kommissionen_logo_neg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>
          <a:xfrm>
            <a:off x="7343774" y="6351586"/>
            <a:ext cx="1260472" cy="3317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42640" y="6216860"/>
            <a:ext cx="622800" cy="464400"/>
          </a:xfrm>
          <a:blipFill>
            <a:blip r:embed="rId2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C94CB-2AD0-4814-8A23-7C7D9D69C877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C08C0-552D-411D-88B3-8574BDFCB42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30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6" name="Text Box 28"/>
          <p:cNvSpPr txBox="1">
            <a:spLocks noChangeArrowheads="1"/>
          </p:cNvSpPr>
          <p:nvPr userDrawn="1"/>
        </p:nvSpPr>
        <p:spPr bwMode="auto">
          <a:xfrm>
            <a:off x="-1733550" y="1770063"/>
            <a:ext cx="1595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Text starts with no-bullet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To add pre-formatted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bullet text please use the Increase/Decrease Indent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buttons found in the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 Top-PowerPoint menu </a:t>
            </a:r>
            <a:endParaRPr lang="en-GB" sz="900" noProof="1">
              <a:solidFill>
                <a:srgbClr val="505050"/>
              </a:solidFill>
              <a:latin typeface="Arial"/>
            </a:endParaRPr>
          </a:p>
        </p:txBody>
      </p:sp>
      <p:grpSp>
        <p:nvGrpSpPr>
          <p:cNvPr id="7" name="Group 27"/>
          <p:cNvGrpSpPr>
            <a:grpSpLocks/>
          </p:cNvGrpSpPr>
          <p:nvPr userDrawn="1"/>
        </p:nvGrpSpPr>
        <p:grpSpPr bwMode="auto">
          <a:xfrm>
            <a:off x="-871538" y="2627313"/>
            <a:ext cx="733425" cy="225425"/>
            <a:chOff x="-1044146" y="2739466"/>
            <a:chExt cx="922906" cy="28283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9390" y="2739466"/>
              <a:ext cx="438150" cy="27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-1044146" y="2742898"/>
              <a:ext cx="922906" cy="279399"/>
              <a:chOff x="-1055483" y="2739466"/>
              <a:chExt cx="934243" cy="282831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5483" y="2742897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ounded Rectangle 21"/>
              <p:cNvSpPr/>
              <p:nvPr/>
            </p:nvSpPr>
            <p:spPr>
              <a:xfrm>
                <a:off x="-826977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22"/>
              <p:cNvSpPr/>
              <p:nvPr/>
            </p:nvSpPr>
            <p:spPr>
              <a:xfrm>
                <a:off x="-339634" y="2740025"/>
                <a:ext cx="218394" cy="26815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ounded Rectangle 23"/>
              <p:cNvSpPr/>
              <p:nvPr/>
            </p:nvSpPr>
            <p:spPr>
              <a:xfrm>
                <a:off x="-553985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757364"/>
            <a:ext cx="8064500" cy="428466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16000">
              <a:defRPr/>
            </a:lvl2pPr>
            <a:lvl3pPr marL="432000">
              <a:defRPr/>
            </a:lvl3pPr>
            <a:lvl4pPr marL="648000">
              <a:defRPr/>
            </a:lvl4pPr>
            <a:lvl5pPr marL="864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DE38C-F89D-48F3-B7A7-5F4A1C84E13A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6" name="Footer Placeholder 26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  <p:sp>
        <p:nvSpPr>
          <p:cNvPr id="17" name="Slide Number Placeholder 2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856E1-1CB2-422D-955A-518A1389CF8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3141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/>
          </p:cNvSpPr>
          <p:nvPr userDrawn="1"/>
        </p:nvSpPr>
        <p:spPr bwMode="gray">
          <a:xfrm>
            <a:off x="-1733550" y="1757363"/>
            <a:ext cx="159543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Name of author / presenter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" smtClean="0">
                <a:solidFill>
                  <a:srgbClr val="505050"/>
                </a:solidFill>
              </a:rPr>
              <a:t>European network for Health Technology Assessment | JA2 2016-2020 | www.eunethta.eu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0" y="1757363"/>
            <a:ext cx="8064700" cy="1567817"/>
          </a:xfrm>
        </p:spPr>
        <p:txBody>
          <a:bodyPr>
            <a:normAutofit/>
          </a:bodyPr>
          <a:lstStyle>
            <a:lvl1pPr>
              <a:lnSpc>
                <a:spcPct val="104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39750" y="3726000"/>
            <a:ext cx="8064500" cy="1323180"/>
          </a:xfrm>
        </p:spPr>
        <p:txBody>
          <a:bodyPr>
            <a:noAutofit/>
          </a:bodyPr>
          <a:lstStyle>
            <a:lvl1pPr marL="0" indent="0">
              <a:lnSpc>
                <a:spcPct val="102000"/>
              </a:lnSpc>
              <a:spcBef>
                <a:spcPts val="0"/>
              </a:spcBef>
              <a:buNone/>
              <a:defRPr sz="2200">
                <a:solidFill>
                  <a:srgbClr val="000000"/>
                </a:solidFill>
              </a:defRPr>
            </a:lvl1pPr>
            <a:lvl2pPr>
              <a:lnSpc>
                <a:spcPct val="102000"/>
              </a:lnSpc>
              <a:spcBef>
                <a:spcPts val="0"/>
              </a:spcBef>
              <a:defRPr sz="2200"/>
            </a:lvl2pPr>
            <a:lvl3pPr>
              <a:lnSpc>
                <a:spcPct val="102000"/>
              </a:lnSpc>
              <a:spcBef>
                <a:spcPts val="0"/>
              </a:spcBef>
              <a:defRPr sz="2200"/>
            </a:lvl3pPr>
            <a:lvl4pPr>
              <a:lnSpc>
                <a:spcPct val="102000"/>
              </a:lnSpc>
              <a:spcBef>
                <a:spcPts val="0"/>
              </a:spcBef>
              <a:defRPr sz="2200"/>
            </a:lvl4pPr>
            <a:lvl5pPr>
              <a:lnSpc>
                <a:spcPct val="102000"/>
              </a:lnSpc>
              <a:spcBef>
                <a:spcPts val="0"/>
              </a:spcBef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42640" y="6216860"/>
            <a:ext cx="622800" cy="464400"/>
          </a:xfrm>
          <a:blipFill>
            <a:blip r:embed="rId3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F7BE-983B-4284-8197-D4BF81F68A97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3C26-0C5F-41D2-9597-6815C9C27CB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1619250" y="7159625"/>
            <a:ext cx="4248150" cy="122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55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6" name="Text Box 28"/>
          <p:cNvSpPr txBox="1">
            <a:spLocks noChangeArrowheads="1"/>
          </p:cNvSpPr>
          <p:nvPr userDrawn="1"/>
        </p:nvSpPr>
        <p:spPr bwMode="auto">
          <a:xfrm>
            <a:off x="-1733550" y="1770063"/>
            <a:ext cx="1595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Text starts with no-bullet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To add pre-formatted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bullet text please use the Increase/Decrease Indent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buttons found in the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 Top-PowerPoint menu </a:t>
            </a:r>
            <a:endParaRPr lang="en-GB" sz="900" noProof="1">
              <a:solidFill>
                <a:srgbClr val="505050"/>
              </a:solidFill>
              <a:latin typeface="Arial"/>
            </a:endParaRPr>
          </a:p>
        </p:txBody>
      </p:sp>
      <p:grpSp>
        <p:nvGrpSpPr>
          <p:cNvPr id="7" name="Group 27"/>
          <p:cNvGrpSpPr>
            <a:grpSpLocks/>
          </p:cNvGrpSpPr>
          <p:nvPr userDrawn="1"/>
        </p:nvGrpSpPr>
        <p:grpSpPr bwMode="auto">
          <a:xfrm>
            <a:off x="-871538" y="2627313"/>
            <a:ext cx="733425" cy="225425"/>
            <a:chOff x="-1044146" y="2739466"/>
            <a:chExt cx="922906" cy="28283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9390" y="2739466"/>
              <a:ext cx="438150" cy="27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-1044146" y="2742898"/>
              <a:ext cx="922906" cy="279399"/>
              <a:chOff x="-1055483" y="2739466"/>
              <a:chExt cx="934243" cy="282831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5483" y="2742897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ounded Rectangle 21"/>
              <p:cNvSpPr/>
              <p:nvPr/>
            </p:nvSpPr>
            <p:spPr>
              <a:xfrm>
                <a:off x="-826977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22"/>
              <p:cNvSpPr/>
              <p:nvPr/>
            </p:nvSpPr>
            <p:spPr>
              <a:xfrm>
                <a:off x="-339634" y="2740025"/>
                <a:ext cx="218394" cy="26815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ounded Rectangle 23"/>
              <p:cNvSpPr/>
              <p:nvPr/>
            </p:nvSpPr>
            <p:spPr>
              <a:xfrm>
                <a:off x="-553985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757364"/>
            <a:ext cx="8064500" cy="4284661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16000">
              <a:defRPr/>
            </a:lvl2pPr>
            <a:lvl3pPr marL="432000">
              <a:defRPr/>
            </a:lvl3pPr>
            <a:lvl4pPr marL="648000">
              <a:defRPr/>
            </a:lvl4pPr>
            <a:lvl5pPr marL="864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0104A-7785-4540-A2D6-1645FA652647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  <p:sp>
        <p:nvSpPr>
          <p:cNvPr id="17" name="Slide Number Placeholder 1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074FE-1C52-4308-AC1E-5A34437E344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75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7" name="Text Box 28"/>
          <p:cNvSpPr txBox="1">
            <a:spLocks noChangeArrowheads="1"/>
          </p:cNvSpPr>
          <p:nvPr userDrawn="1"/>
        </p:nvSpPr>
        <p:spPr bwMode="auto">
          <a:xfrm>
            <a:off x="-1733550" y="1770063"/>
            <a:ext cx="15954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Text starts with no-bullet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To add pre-formatted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bullet text please use the Increase/Decrease Indent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buttons found in the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 Top-PowerPoint menu 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GB" sz="900" noProof="1" smtClean="0">
              <a:solidFill>
                <a:srgbClr val="505050"/>
              </a:solidFill>
              <a:latin typeface="Arial"/>
            </a:endParaRPr>
          </a:p>
          <a:p>
            <a:pPr algn="r" eaLnBrk="1" hangingPunct="1">
              <a:spcBef>
                <a:spcPct val="50000"/>
              </a:spcBef>
              <a:defRPr/>
            </a:pPr>
            <a:endParaRPr lang="en-GB" sz="900" noProof="1" smtClean="0">
              <a:solidFill>
                <a:srgbClr val="505050"/>
              </a:solidFill>
              <a:latin typeface="Arial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 smtClean="0">
                <a:solidFill>
                  <a:srgbClr val="505050"/>
                </a:solidFill>
              </a:rPr>
              <a:t>Insert picture by clicking </a:t>
            </a:r>
            <a:br>
              <a:rPr lang="en-GB" sz="900" noProof="1" smtClean="0">
                <a:solidFill>
                  <a:srgbClr val="505050"/>
                </a:solidFill>
              </a:rPr>
            </a:br>
            <a:r>
              <a:rPr lang="en-GB" sz="900" noProof="1" smtClean="0">
                <a:solidFill>
                  <a:srgbClr val="505050"/>
                </a:solidFill>
              </a:rPr>
              <a:t>the picture icon </a:t>
            </a:r>
            <a:br>
              <a:rPr lang="en-GB" sz="900" noProof="1" smtClean="0">
                <a:solidFill>
                  <a:srgbClr val="505050"/>
                </a:solidFill>
              </a:rPr>
            </a:br>
            <a:r>
              <a:rPr lang="en-GB" sz="900" noProof="1" smtClean="0">
                <a:solidFill>
                  <a:srgbClr val="505050"/>
                </a:solidFill>
              </a:rPr>
              <a:t>Pan and Zoom picture while picture is active, </a:t>
            </a:r>
            <a:br>
              <a:rPr lang="en-GB" sz="900" noProof="1" smtClean="0">
                <a:solidFill>
                  <a:srgbClr val="505050"/>
                </a:solidFill>
              </a:rPr>
            </a:br>
            <a:r>
              <a:rPr lang="en-GB" sz="900" noProof="1" smtClean="0">
                <a:solidFill>
                  <a:srgbClr val="505050"/>
                </a:solidFill>
              </a:rPr>
              <a:t>using ‘Crop’ in </a:t>
            </a:r>
            <a:br>
              <a:rPr lang="en-GB" sz="900" noProof="1" smtClean="0">
                <a:solidFill>
                  <a:srgbClr val="505050"/>
                </a:solidFill>
              </a:rPr>
            </a:br>
            <a:r>
              <a:rPr lang="en-GB" sz="900" noProof="1" smtClean="0">
                <a:solidFill>
                  <a:srgbClr val="505050"/>
                </a:solidFill>
              </a:rPr>
              <a:t>Picture Tools</a:t>
            </a:r>
            <a:br>
              <a:rPr lang="en-GB" sz="900" noProof="1" smtClean="0">
                <a:solidFill>
                  <a:srgbClr val="505050"/>
                </a:solidFill>
              </a:rPr>
            </a:br>
            <a:r>
              <a:rPr lang="en-GB" sz="900" noProof="1" smtClean="0">
                <a:solidFill>
                  <a:srgbClr val="505050"/>
                </a:solidFill>
              </a:rPr>
              <a:t>from the Top menu</a:t>
            </a:r>
            <a:endParaRPr lang="en-GB" sz="900" noProof="1">
              <a:solidFill>
                <a:srgbClr val="505050"/>
              </a:solidFill>
            </a:endParaRPr>
          </a:p>
        </p:txBody>
      </p:sp>
      <p:grpSp>
        <p:nvGrpSpPr>
          <p:cNvPr id="8" name="Group 27"/>
          <p:cNvGrpSpPr>
            <a:grpSpLocks/>
          </p:cNvGrpSpPr>
          <p:nvPr userDrawn="1"/>
        </p:nvGrpSpPr>
        <p:grpSpPr bwMode="auto">
          <a:xfrm>
            <a:off x="-871538" y="2627313"/>
            <a:ext cx="733425" cy="225425"/>
            <a:chOff x="-1044146" y="2739466"/>
            <a:chExt cx="922906" cy="28283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9390" y="2739466"/>
              <a:ext cx="438150" cy="27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-1044146" y="2742898"/>
              <a:ext cx="922906" cy="279399"/>
              <a:chOff x="-1055483" y="2739466"/>
              <a:chExt cx="934243" cy="282831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5483" y="2742897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ounded Rectangle 21"/>
              <p:cNvSpPr/>
              <p:nvPr/>
            </p:nvSpPr>
            <p:spPr>
              <a:xfrm>
                <a:off x="-826977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22"/>
              <p:cNvSpPr/>
              <p:nvPr/>
            </p:nvSpPr>
            <p:spPr>
              <a:xfrm>
                <a:off x="-339634" y="2740025"/>
                <a:ext cx="218394" cy="26815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ounded Rectangle 23"/>
              <p:cNvSpPr/>
              <p:nvPr/>
            </p:nvSpPr>
            <p:spPr>
              <a:xfrm>
                <a:off x="-553985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757364"/>
            <a:ext cx="3887788" cy="4284661"/>
          </a:xfrm>
        </p:spPr>
        <p:txBody>
          <a:bodyPr spcCol="288000"/>
          <a:lstStyle>
            <a:lvl1pPr marL="0" indent="0">
              <a:buFontTx/>
              <a:buNone/>
              <a:defRPr baseline="0"/>
            </a:lvl1pPr>
            <a:lvl2pPr marL="216000">
              <a:defRPr/>
            </a:lvl2pPr>
            <a:lvl3pPr marL="432000">
              <a:defRPr/>
            </a:lvl3pPr>
            <a:lvl4pPr marL="648000">
              <a:defRPr/>
            </a:lvl4pPr>
            <a:lvl5pPr marL="864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16462" y="1793875"/>
            <a:ext cx="3887787" cy="424815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C549-55F3-4161-B158-B624D033E276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38FB-25FB-4AF5-8A21-B335F0C3AA0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8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91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7" name="Text Box 28"/>
          <p:cNvSpPr txBox="1">
            <a:spLocks noChangeArrowheads="1"/>
          </p:cNvSpPr>
          <p:nvPr userDrawn="1"/>
        </p:nvSpPr>
        <p:spPr bwMode="auto">
          <a:xfrm>
            <a:off x="-1733550" y="1770063"/>
            <a:ext cx="15954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Text starts with no-bullet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To add pre-formatted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bullet text please use the Increase/Decrease Indent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buttons found in the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 Top-PowerPoint menu </a:t>
            </a:r>
          </a:p>
          <a:p>
            <a:pPr algn="r" eaLnBrk="1" hangingPunct="1">
              <a:spcBef>
                <a:spcPct val="50000"/>
              </a:spcBef>
              <a:defRPr/>
            </a:pPr>
            <a:endParaRPr lang="en-GB" sz="900" noProof="1" smtClean="0">
              <a:solidFill>
                <a:srgbClr val="505050"/>
              </a:solidFill>
              <a:latin typeface="Arial"/>
            </a:endParaRPr>
          </a:p>
          <a:p>
            <a:pPr algn="r" eaLnBrk="1" hangingPunct="1">
              <a:spcBef>
                <a:spcPct val="50000"/>
              </a:spcBef>
              <a:defRPr/>
            </a:pPr>
            <a:endParaRPr lang="en-GB" sz="900" noProof="1" smtClean="0">
              <a:solidFill>
                <a:srgbClr val="505050"/>
              </a:solidFill>
              <a:latin typeface="Arial"/>
            </a:endParaRPr>
          </a:p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Insert picture by clicking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the picture icon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Pan and Zoom picture while picture is active,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using ‘Crop’ in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Picture Tools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from the Top menu</a:t>
            </a:r>
            <a:endParaRPr lang="en-GB" sz="900" noProof="1">
              <a:solidFill>
                <a:srgbClr val="505050"/>
              </a:solidFill>
              <a:latin typeface="Arial"/>
            </a:endParaRPr>
          </a:p>
        </p:txBody>
      </p:sp>
      <p:grpSp>
        <p:nvGrpSpPr>
          <p:cNvPr id="8" name="Group 27"/>
          <p:cNvGrpSpPr>
            <a:grpSpLocks/>
          </p:cNvGrpSpPr>
          <p:nvPr userDrawn="1"/>
        </p:nvGrpSpPr>
        <p:grpSpPr bwMode="auto">
          <a:xfrm>
            <a:off x="-871538" y="2627313"/>
            <a:ext cx="733425" cy="225425"/>
            <a:chOff x="-1044146" y="2739466"/>
            <a:chExt cx="922906" cy="28283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9390" y="2739466"/>
              <a:ext cx="438150" cy="27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29"/>
            <p:cNvGrpSpPr>
              <a:grpSpLocks/>
            </p:cNvGrpSpPr>
            <p:nvPr/>
          </p:nvGrpSpPr>
          <p:grpSpPr bwMode="auto">
            <a:xfrm>
              <a:off x="-1044146" y="2742898"/>
              <a:ext cx="922906" cy="279399"/>
              <a:chOff x="-1055483" y="2739466"/>
              <a:chExt cx="934243" cy="282831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5483" y="2742897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Rounded Rectangle 21"/>
              <p:cNvSpPr/>
              <p:nvPr/>
            </p:nvSpPr>
            <p:spPr>
              <a:xfrm>
                <a:off x="-826977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22"/>
              <p:cNvSpPr/>
              <p:nvPr/>
            </p:nvSpPr>
            <p:spPr>
              <a:xfrm>
                <a:off x="-339634" y="2740025"/>
                <a:ext cx="218394" cy="26815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ounded Rectangle 23"/>
              <p:cNvSpPr/>
              <p:nvPr/>
            </p:nvSpPr>
            <p:spPr>
              <a:xfrm>
                <a:off x="-553985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19095" y="1757364"/>
            <a:ext cx="3887788" cy="4284661"/>
          </a:xfrm>
        </p:spPr>
        <p:txBody>
          <a:bodyPr spcCol="288000"/>
          <a:lstStyle>
            <a:lvl1pPr marL="0" indent="0">
              <a:buFontTx/>
              <a:buNone/>
              <a:defRPr baseline="0"/>
            </a:lvl1pPr>
            <a:lvl2pPr marL="216000">
              <a:defRPr/>
            </a:lvl2pPr>
            <a:lvl3pPr marL="432000">
              <a:defRPr/>
            </a:lvl3pPr>
            <a:lvl4pPr marL="648000">
              <a:defRPr/>
            </a:lvl4pPr>
            <a:lvl5pPr marL="864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39751" y="1793875"/>
            <a:ext cx="3887787" cy="4248150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610E-72A2-46DB-98E5-D8F41B4B7017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50A3-AE84-48AE-9763-05AFF5DE390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98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757364"/>
            <a:ext cx="8064500" cy="4284661"/>
          </a:xfrm>
        </p:spPr>
        <p:txBody>
          <a:bodyPr/>
          <a:lstStyle>
            <a:lvl1pPr marL="216000" indent="-216000">
              <a:buFont typeface="Arial" pitchFamily="34" charset="0"/>
              <a:buChar char="˗"/>
              <a:defRPr/>
            </a:lvl1pPr>
            <a:lvl2pPr marL="432000">
              <a:defRPr/>
            </a:lvl2pPr>
            <a:lvl3pPr marL="648000">
              <a:defRPr/>
            </a:lvl3pPr>
            <a:lvl4pPr marL="864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2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4EA2-3AFA-4C84-ACC2-539887BE7C7A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012C-E07A-44BF-B6BF-0C0C5527C7C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900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/>
          </p:cNvSpPr>
          <p:nvPr userDrawn="1"/>
        </p:nvSpPr>
        <p:spPr bwMode="gray">
          <a:xfrm>
            <a:off x="-1733550" y="895350"/>
            <a:ext cx="159543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b="1" smtClean="0">
                <a:solidFill>
                  <a:srgbClr val="505050"/>
                </a:solidFill>
                <a:cs typeface="Arial" panose="020B0604020202020204" pitchFamily="34" charset="0"/>
              </a:rPr>
              <a:t>Change fact box colour</a:t>
            </a: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/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Click on box, choose between the five highlighted colours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under Shape fill</a:t>
            </a:r>
          </a:p>
        </p:txBody>
      </p:sp>
      <p:grpSp>
        <p:nvGrpSpPr>
          <p:cNvPr id="7" name="Group 12"/>
          <p:cNvGrpSpPr>
            <a:grpSpLocks/>
          </p:cNvGrpSpPr>
          <p:nvPr userDrawn="1"/>
        </p:nvGrpSpPr>
        <p:grpSpPr bwMode="auto">
          <a:xfrm>
            <a:off x="-1611313" y="3840163"/>
            <a:ext cx="1473200" cy="1082675"/>
            <a:chOff x="-1620688" y="2448768"/>
            <a:chExt cx="1472480" cy="1082372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20688" y="2448768"/>
              <a:ext cx="1472480" cy="108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11"/>
            <p:cNvSpPr/>
            <p:nvPr userDrawn="1"/>
          </p:nvSpPr>
          <p:spPr bwMode="auto">
            <a:xfrm>
              <a:off x="-1327144" y="2780462"/>
              <a:ext cx="750520" cy="155531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GB" sz="21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 Box 28"/>
          <p:cNvSpPr txBox="1">
            <a:spLocks noChangeArrowheads="1"/>
          </p:cNvSpPr>
          <p:nvPr userDrawn="1"/>
        </p:nvSpPr>
        <p:spPr bwMode="auto">
          <a:xfrm>
            <a:off x="-1733550" y="1770063"/>
            <a:ext cx="1595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Text starts with no-bullet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To add pre-formatted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bullet text please use the Increase/Decrease Indent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buttons found in the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 Top-PowerPoint menu </a:t>
            </a:r>
          </a:p>
        </p:txBody>
      </p:sp>
      <p:grpSp>
        <p:nvGrpSpPr>
          <p:cNvPr id="11" name="Group 27"/>
          <p:cNvGrpSpPr>
            <a:grpSpLocks/>
          </p:cNvGrpSpPr>
          <p:nvPr userDrawn="1"/>
        </p:nvGrpSpPr>
        <p:grpSpPr bwMode="auto">
          <a:xfrm>
            <a:off x="-871538" y="2627313"/>
            <a:ext cx="733425" cy="225425"/>
            <a:chOff x="-1044146" y="2739466"/>
            <a:chExt cx="922906" cy="28283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9390" y="2739466"/>
              <a:ext cx="438150" cy="27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-1044146" y="2742898"/>
              <a:ext cx="922906" cy="279399"/>
              <a:chOff x="-1055483" y="2739466"/>
              <a:chExt cx="934243" cy="282831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5483" y="2742897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Rounded Rectangle 19"/>
              <p:cNvSpPr/>
              <p:nvPr/>
            </p:nvSpPr>
            <p:spPr>
              <a:xfrm>
                <a:off x="-826977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20"/>
              <p:cNvSpPr/>
              <p:nvPr/>
            </p:nvSpPr>
            <p:spPr>
              <a:xfrm>
                <a:off x="-339634" y="2740025"/>
                <a:ext cx="218394" cy="26815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ounded Rectangle 21"/>
              <p:cNvSpPr/>
              <p:nvPr/>
            </p:nvSpPr>
            <p:spPr>
              <a:xfrm>
                <a:off x="-553985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793875"/>
            <a:ext cx="8064500" cy="4227413"/>
          </a:xfrm>
          <a:solidFill>
            <a:schemeClr val="accent3">
              <a:alpha val="80000"/>
            </a:schemeClr>
          </a:solidFill>
        </p:spPr>
        <p:txBody>
          <a:bodyPr lIns="180000" tIns="216000" rIns="180000" bIns="180000" spcCol="288000"/>
          <a:lstStyle>
            <a:lvl1pPr marL="0" indent="0">
              <a:buFontTx/>
              <a:buNone/>
              <a:defRPr baseline="0"/>
            </a:lvl1pPr>
            <a:lvl2pPr marL="216000">
              <a:defRPr/>
            </a:lvl2pPr>
            <a:lvl3pPr marL="432000">
              <a:defRPr/>
            </a:lvl3pPr>
            <a:lvl4pPr marL="648000">
              <a:defRPr/>
            </a:lvl4pPr>
            <a:lvl5pPr marL="864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42640" y="6216860"/>
            <a:ext cx="622800" cy="464400"/>
          </a:xfrm>
          <a:blipFill>
            <a:blip r:embed="rId5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A6E09-7957-40FF-90A4-5279C6357189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488C1-55DC-409B-9DA9-3062B53FDDA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0" name="Footer Placeholder 1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68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 slid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/>
          </p:cNvSpPr>
          <p:nvPr userDrawn="1"/>
        </p:nvSpPr>
        <p:spPr bwMode="gray">
          <a:xfrm>
            <a:off x="-1733550" y="895350"/>
            <a:ext cx="1595437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b="1" smtClean="0">
                <a:solidFill>
                  <a:srgbClr val="505050"/>
                </a:solidFill>
                <a:cs typeface="Arial" panose="020B0604020202020204" pitchFamily="34" charset="0"/>
              </a:rPr>
              <a:t>Change fact box colour</a:t>
            </a: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/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Click on box, choose between the five highlighted colours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under Shape fill</a:t>
            </a:r>
          </a:p>
        </p:txBody>
      </p:sp>
      <p:grpSp>
        <p:nvGrpSpPr>
          <p:cNvPr id="8" name="Group 10"/>
          <p:cNvGrpSpPr>
            <a:grpSpLocks/>
          </p:cNvGrpSpPr>
          <p:nvPr userDrawn="1"/>
        </p:nvGrpSpPr>
        <p:grpSpPr bwMode="auto">
          <a:xfrm>
            <a:off x="-1611313" y="3840163"/>
            <a:ext cx="1473200" cy="1082675"/>
            <a:chOff x="-1620688" y="2448768"/>
            <a:chExt cx="1472480" cy="1082372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20688" y="2448768"/>
              <a:ext cx="1472480" cy="108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3"/>
            <p:cNvSpPr/>
            <p:nvPr userDrawn="1"/>
          </p:nvSpPr>
          <p:spPr bwMode="auto">
            <a:xfrm>
              <a:off x="-1327144" y="2780462"/>
              <a:ext cx="750520" cy="155531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GB" sz="2100" dirty="0">
                <a:solidFill>
                  <a:prstClr val="white"/>
                </a:solidFill>
              </a:endParaRPr>
            </a:p>
          </p:txBody>
        </p:sp>
      </p:grpSp>
      <p:sp>
        <p:nvSpPr>
          <p:cNvPr id="12" name="Text Box 28"/>
          <p:cNvSpPr txBox="1">
            <a:spLocks noChangeArrowheads="1"/>
          </p:cNvSpPr>
          <p:nvPr userDrawn="1"/>
        </p:nvSpPr>
        <p:spPr bwMode="auto">
          <a:xfrm>
            <a:off x="-1733550" y="1770063"/>
            <a:ext cx="1595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Text starts with no-bullet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To add pre-formatted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bullet text please use the Increase/Decrease Indent 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buttons found in the</a:t>
            </a:r>
            <a:br>
              <a:rPr lang="en-GB" sz="900" noProof="1" smtClean="0">
                <a:solidFill>
                  <a:srgbClr val="505050"/>
                </a:solidFill>
                <a:latin typeface="Arial"/>
              </a:rPr>
            </a:br>
            <a:r>
              <a:rPr lang="en-GB" sz="900" noProof="1" smtClean="0">
                <a:solidFill>
                  <a:srgbClr val="505050"/>
                </a:solidFill>
                <a:latin typeface="Arial"/>
              </a:rPr>
              <a:t> Top-PowerPoint menu </a:t>
            </a: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-871538" y="2627313"/>
            <a:ext cx="733425" cy="225425"/>
            <a:chOff x="-1044146" y="2739466"/>
            <a:chExt cx="922906" cy="28283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9390" y="2739466"/>
              <a:ext cx="438150" cy="27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Group 29"/>
            <p:cNvGrpSpPr>
              <a:grpSpLocks/>
            </p:cNvGrpSpPr>
            <p:nvPr/>
          </p:nvGrpSpPr>
          <p:grpSpPr bwMode="auto">
            <a:xfrm>
              <a:off x="-1044146" y="2742898"/>
              <a:ext cx="922906" cy="279399"/>
              <a:chOff x="-1055483" y="2739466"/>
              <a:chExt cx="934243" cy="282831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5483" y="2742897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ounded Rectangle 19"/>
              <p:cNvSpPr/>
              <p:nvPr/>
            </p:nvSpPr>
            <p:spPr>
              <a:xfrm>
                <a:off x="-826977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tangle 20"/>
              <p:cNvSpPr/>
              <p:nvPr/>
            </p:nvSpPr>
            <p:spPr>
              <a:xfrm>
                <a:off x="-339634" y="2740025"/>
                <a:ext cx="218394" cy="26815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ed Rectangle 21"/>
              <p:cNvSpPr/>
              <p:nvPr/>
            </p:nvSpPr>
            <p:spPr>
              <a:xfrm>
                <a:off x="-553985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endParaRPr lang="en-GB" sz="21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793875"/>
            <a:ext cx="3887788" cy="4227413"/>
          </a:xfrm>
          <a:solidFill>
            <a:schemeClr val="tx2">
              <a:alpha val="80000"/>
            </a:schemeClr>
          </a:solidFill>
        </p:spPr>
        <p:txBody>
          <a:bodyPr lIns="180000" tIns="216000" rIns="180000" bIns="180000" spcCol="288000"/>
          <a:lstStyle>
            <a:lvl1pPr marL="216000" indent="-216000">
              <a:buFont typeface="Arial" pitchFamily="34" charset="0"/>
              <a:buChar char="˗"/>
              <a:defRPr baseline="0"/>
            </a:lvl1pPr>
            <a:lvl2pPr marL="432000">
              <a:defRPr/>
            </a:lvl2pPr>
            <a:lvl3pPr marL="648000">
              <a:defRPr/>
            </a:lvl3pPr>
            <a:lvl4pPr marL="864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16462" y="1793875"/>
            <a:ext cx="3887788" cy="4227413"/>
          </a:xfrm>
          <a:solidFill>
            <a:schemeClr val="accent3">
              <a:alpha val="80000"/>
            </a:schemeClr>
          </a:solidFill>
        </p:spPr>
        <p:txBody>
          <a:bodyPr lIns="180000" tIns="216000" rIns="180000" bIns="180000" spcCol="288000"/>
          <a:lstStyle>
            <a:lvl1pPr marL="216000" indent="-216000">
              <a:buFont typeface="Arial" pitchFamily="34" charset="0"/>
              <a:buChar char="˗"/>
              <a:defRPr baseline="0"/>
            </a:lvl1pPr>
            <a:lvl2pPr marL="432000">
              <a:defRPr/>
            </a:lvl2pPr>
            <a:lvl3pPr marL="648000">
              <a:defRPr/>
            </a:lvl3pPr>
            <a:lvl4pPr marL="864000">
              <a:defRPr/>
            </a:lvl4pPr>
            <a:lvl5pPr marL="1080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42640" y="6216860"/>
            <a:ext cx="622800" cy="464400"/>
          </a:xfrm>
          <a:blipFill>
            <a:blip r:embed="rId5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310FE-E17C-4B9A-8AFF-D85DDDA3A586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DEE0E-C42D-4F73-9BC9-8EC8352B66D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2" name="Footer Placeholder 6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67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6" name="AutoShape 4"/>
          <p:cNvSpPr>
            <a:spLocks/>
          </p:cNvSpPr>
          <p:nvPr/>
        </p:nvSpPr>
        <p:spPr bwMode="gray">
          <a:xfrm>
            <a:off x="-1733550" y="1801813"/>
            <a:ext cx="159543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 </a:t>
            </a:r>
            <a:r>
              <a:rPr lang="en-GB" altLang="en-US" sz="900" b="1" smtClean="0">
                <a:solidFill>
                  <a:srgbClr val="505050"/>
                </a:solidFill>
                <a:cs typeface="Arial" panose="020B0604020202020204" pitchFamily="34" charset="0"/>
              </a:rPr>
              <a:t>Change or edit chart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1. Right click on chart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2a. Select Change Type and choose a new chart type from the viewed selection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2b. Select Edit Data and fill in the new data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900" b="1" smtClean="0">
                <a:solidFill>
                  <a:srgbClr val="505050"/>
                </a:solidFill>
                <a:cs typeface="Arial" panose="020B0604020202020204" pitchFamily="34" charset="0"/>
              </a:rPr>
              <a:t>Pre-designed chart </a:t>
            </a: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/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1. Click Chart icon or chart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2. Insert pre-designed chart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from Templates</a:t>
            </a: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-1311275" y="2852738"/>
            <a:ext cx="1173162" cy="2543175"/>
            <a:chOff x="-1310530" y="2168860"/>
            <a:chExt cx="1172417" cy="254259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10530" y="2168860"/>
              <a:ext cx="1172417" cy="254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ounded Rectangle 18"/>
            <p:cNvSpPr/>
            <p:nvPr/>
          </p:nvSpPr>
          <p:spPr>
            <a:xfrm>
              <a:off x="-1286733" y="3357624"/>
              <a:ext cx="1131169" cy="358693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900"/>
                </a:spcBef>
                <a:defRPr/>
              </a:pPr>
              <a:endParaRPr lang="en-GB" dirty="0" err="1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-1871663" y="6088063"/>
            <a:ext cx="1733550" cy="725487"/>
            <a:chOff x="-1871663" y="5985284"/>
            <a:chExt cx="1733550" cy="72480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348" b="44186"/>
            <a:stretch>
              <a:fillRect/>
            </a:stretch>
          </p:blipFill>
          <p:spPr bwMode="auto">
            <a:xfrm>
              <a:off x="-1871663" y="5985284"/>
              <a:ext cx="1733550" cy="724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5"/>
            <p:cNvSpPr/>
            <p:nvPr/>
          </p:nvSpPr>
          <p:spPr>
            <a:xfrm>
              <a:off x="-1133475" y="6273936"/>
              <a:ext cx="917575" cy="287066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900"/>
                </a:spcBef>
                <a:defRPr/>
              </a:pPr>
              <a:endParaRPr lang="en-GB" dirty="0" err="1">
                <a:solidFill>
                  <a:prstClr val="white"/>
                </a:solidFill>
              </a:endParaRPr>
            </a:p>
          </p:txBody>
        </p:sp>
        <p:sp>
          <p:nvSpPr>
            <p:cNvPr id="13" name="Rounded Rectangle 16"/>
            <p:cNvSpPr/>
            <p:nvPr/>
          </p:nvSpPr>
          <p:spPr>
            <a:xfrm>
              <a:off x="-1824038" y="6166088"/>
              <a:ext cx="576263" cy="163358"/>
            </a:xfrm>
            <a:prstGeom prst="roundRect">
              <a:avLst/>
            </a:prstGeom>
            <a:noFill/>
            <a:ln w="95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900"/>
                </a:spcBef>
                <a:defRPr/>
              </a:pPr>
              <a:endParaRPr lang="en-GB" dirty="0" err="1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822" y="1784147"/>
            <a:ext cx="8074428" cy="425787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 smtClean="0"/>
              <a:t>Klik om de modelstijlen te bewerken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F6B38-0B90-4E87-894F-4EF26B6F3671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BA183-3EDC-4B86-94B9-7FE0F4778BA4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24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dia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en-GB" noProof="0" dirty="0" smtClean="0"/>
              <a:t>Title/topic of presentation</a:t>
            </a:r>
            <a:br>
              <a:rPr lang="en-GB" noProof="0" dirty="0" smtClean="0"/>
            </a:br>
            <a:r>
              <a:rPr lang="en-GB" noProof="0" dirty="0" smtClean="0"/>
              <a:t>maximum 2 lines of text</a:t>
            </a:r>
            <a:endParaRPr lang="en-GB" noProof="0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714348" y="3857628"/>
            <a:ext cx="7715304" cy="175260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Name of author/presenter (Organisation)</a:t>
            </a:r>
            <a:endParaRPr lang="en-GB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095414" y="6452026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0A498E-7EF2-4223-A0FD-0FE9FBF23611}" type="slidenum">
              <a:rPr lang="en-GB" sz="800" smtClean="0"/>
              <a:t>‹Nr.›</a:t>
            </a:fld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1619250" y="6578600"/>
            <a:ext cx="42481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" smtClean="0">
                <a:solidFill>
                  <a:srgbClr val="505050"/>
                </a:solidFill>
              </a:rPr>
              <a:t>European network for Health Technology Assessment | JA2 2016-2020 | www.eunethta.eu</a:t>
            </a:r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1733550" y="3133725"/>
            <a:ext cx="1595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b="1" smtClean="0">
                <a:solidFill>
                  <a:srgbClr val="505050"/>
                </a:solidFill>
                <a:cs typeface="Arial" panose="020B0604020202020204" pitchFamily="34" charset="0"/>
              </a:rPr>
              <a:t>Change Country colour</a:t>
            </a: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/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Click twice on country,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choose between the five highlighted colours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under Shape fill</a:t>
            </a:r>
          </a:p>
        </p:txBody>
      </p:sp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-1611313" y="3840163"/>
            <a:ext cx="1473200" cy="1082675"/>
            <a:chOff x="-1620688" y="2448768"/>
            <a:chExt cx="1472480" cy="1082372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20688" y="2448768"/>
              <a:ext cx="1472480" cy="108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4"/>
            <p:cNvSpPr/>
            <p:nvPr userDrawn="1"/>
          </p:nvSpPr>
          <p:spPr bwMode="auto">
            <a:xfrm>
              <a:off x="-1327144" y="2780462"/>
              <a:ext cx="750520" cy="155531"/>
            </a:xfrm>
            <a:prstGeom prst="roundRect">
              <a:avLst/>
            </a:prstGeom>
            <a:noFill/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en-GB" sz="2100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694609"/>
            <a:ext cx="3600000" cy="4284661"/>
          </a:xfrm>
        </p:spPr>
        <p:txBody>
          <a:bodyPr/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˗"/>
              <a:defRPr sz="2500"/>
            </a:lvl1pPr>
            <a:lvl2pPr marL="432000">
              <a:lnSpc>
                <a:spcPct val="120000"/>
              </a:lnSpc>
              <a:spcBef>
                <a:spcPts val="0"/>
              </a:spcBef>
              <a:defRPr sz="2500"/>
            </a:lvl2pPr>
            <a:lvl3pPr marL="648000">
              <a:lnSpc>
                <a:spcPct val="120000"/>
              </a:lnSpc>
              <a:spcBef>
                <a:spcPts val="0"/>
              </a:spcBef>
              <a:defRPr sz="2500"/>
            </a:lvl3pPr>
            <a:lvl4pPr marL="864000">
              <a:lnSpc>
                <a:spcPct val="120000"/>
              </a:lnSpc>
              <a:spcBef>
                <a:spcPts val="0"/>
              </a:spcBef>
              <a:defRPr sz="2500"/>
            </a:lvl4pPr>
            <a:lvl5pPr marL="1080000">
              <a:lnSpc>
                <a:spcPct val="120000"/>
              </a:lnSpc>
              <a:spcBef>
                <a:spcPts val="0"/>
              </a:spcBef>
              <a:defRPr sz="2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3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1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0628-0E82-458A-9672-7FB2EB1856F7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4" name="Footer Placeholder 1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B6FD6-48ED-4C8C-BE07-BD8B3E6E7AE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877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slide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 userDrawn="1"/>
        </p:nvSpPr>
        <p:spPr bwMode="gray">
          <a:xfrm>
            <a:off x="-1733550" y="895350"/>
            <a:ext cx="15954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b="1" smtClean="0">
                <a:solidFill>
                  <a:srgbClr val="505050"/>
                </a:solidFill>
                <a:cs typeface="Arial" panose="020B0604020202020204" pitchFamily="34" charset="0"/>
              </a:rPr>
              <a:t>Change picture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Right click on picture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Choose a new  picture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When the picture is active, use ‘Crop’ tool from Picture Tools to pan and zoom the picture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If the logo and bottom line are hidden, right click on picture and ‘Send to Back’ 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42640" y="6216860"/>
            <a:ext cx="622800" cy="464400"/>
          </a:xfrm>
          <a:blipFill>
            <a:blip r:embed="rId2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32CC9-5ADA-4D4C-BF17-CB2575F23578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1619250" y="6578600"/>
            <a:ext cx="4248150" cy="122238"/>
          </a:xfrm>
        </p:spPr>
        <p:txBody>
          <a:bodyPr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pPr>
              <a:defRPr/>
            </a:pPr>
            <a:r>
              <a:rPr lang="en-US"/>
              <a:t>European network for Health Technology Assessment | JA2 2016-2020 | www.eunethta.eu</a:t>
            </a:r>
            <a:endParaRPr lang="en-GB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CD3D7-FA2C-4C74-9D6B-AB89B2394EA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2540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4401 SST PPT Levering til SkabelonDesign\PNG Baggrunde\title_slid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/>
          <p:cNvSpPr>
            <a:spLocks/>
          </p:cNvSpPr>
          <p:nvPr userDrawn="1"/>
        </p:nvSpPr>
        <p:spPr bwMode="gray">
          <a:xfrm>
            <a:off x="-1733550" y="2384425"/>
            <a:ext cx="15954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title and subtitle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in Caps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" smtClean="0">
                <a:solidFill>
                  <a:prstClr val="white"/>
                </a:solidFill>
              </a:rPr>
              <a:t>European network for Health Technology Assessment | JA2 2016-2020 | www.eunethta.eu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0" y="728663"/>
            <a:ext cx="8064700" cy="2162185"/>
          </a:xfrm>
        </p:spPr>
        <p:txBody>
          <a:bodyPr/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39750" y="3084238"/>
            <a:ext cx="8064500" cy="1100846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3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8"/>
          </p:nvPr>
        </p:nvSpPr>
        <p:spPr>
          <a:xfrm>
            <a:off x="5903913" y="7015163"/>
            <a:ext cx="2089150" cy="1222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05602FD-C53D-48C0-9EA0-73AB5E2B3DE7}" type="datetime4">
              <a:rPr lang="en-US">
                <a:solidFill>
                  <a:srgbClr val="C0C0C0"/>
                </a:solidFill>
              </a:rPr>
              <a:pPr>
                <a:defRPr/>
              </a:pPr>
              <a:t>May 11, 2018</a:t>
            </a:fld>
            <a:endParaRPr lang="en-GB">
              <a:solidFill>
                <a:srgbClr val="C0C0C0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9"/>
          </p:nvPr>
        </p:nvSpPr>
        <p:spPr>
          <a:xfrm>
            <a:off x="7993063" y="7015163"/>
            <a:ext cx="611187" cy="12223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E4F2862-CE03-4C8B-BA5B-B5631D550917}" type="slidenum">
              <a:rPr lang="en-GB">
                <a:solidFill>
                  <a:srgbClr val="C0C0C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C0C0C0"/>
              </a:solidFill>
            </a:endParaRPr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20"/>
          </p:nvPr>
        </p:nvSpPr>
        <p:spPr>
          <a:xfrm>
            <a:off x="1619250" y="7029450"/>
            <a:ext cx="4248150" cy="1222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174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U Acknowledgem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Desktop\4401 SST PPT Levering til SkabelonDesign\PNG Baggrunde\title_slid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/>
          <p:cNvSpPr>
            <a:spLocks/>
          </p:cNvSpPr>
          <p:nvPr userDrawn="1"/>
        </p:nvSpPr>
        <p:spPr bwMode="gray">
          <a:xfrm>
            <a:off x="-1733550" y="2384425"/>
            <a:ext cx="159543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title and subtitle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in Caps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text in Caps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 typeface="+mj-lt"/>
              <a:buNone/>
              <a:defRPr/>
            </a:pPr>
            <a:endParaRPr lang="en-GB" altLang="en-US" sz="900" smtClean="0">
              <a:solidFill>
                <a:srgbClr val="50505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 userDrawn="1"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" smtClean="0">
                <a:solidFill>
                  <a:prstClr val="white"/>
                </a:solidFill>
              </a:rPr>
              <a:t>European network for Health Technology Assessment | JA2 2016-2020 | www.eunethta.eu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0" y="728663"/>
            <a:ext cx="8064700" cy="2162185"/>
          </a:xfrm>
        </p:spPr>
        <p:txBody>
          <a:bodyPr/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39750" y="3084238"/>
            <a:ext cx="8064500" cy="1100846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Tx/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750" y="4273417"/>
            <a:ext cx="4176713" cy="1820862"/>
          </a:xfrm>
        </p:spPr>
        <p:txBody>
          <a:bodyPr/>
          <a:lstStyle>
            <a:lvl1pPr marL="0" indent="0">
              <a:lnSpc>
                <a:spcPct val="104000"/>
              </a:lnSpc>
              <a:buNone/>
              <a:defRPr sz="1600">
                <a:solidFill>
                  <a:schemeClr val="bg1"/>
                </a:solidFill>
              </a:defRPr>
            </a:lvl1pPr>
            <a:lvl2pPr marL="216000">
              <a:lnSpc>
                <a:spcPct val="104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04000"/>
              </a:lnSpc>
              <a:defRPr sz="1600"/>
            </a:lvl3pPr>
            <a:lvl4pPr>
              <a:lnSpc>
                <a:spcPct val="104000"/>
              </a:lnSpc>
              <a:defRPr sz="1600"/>
            </a:lvl4pPr>
            <a:lvl5pPr>
              <a:lnSpc>
                <a:spcPct val="104000"/>
              </a:lnSpc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3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8"/>
          </p:nvPr>
        </p:nvSpPr>
        <p:spPr>
          <a:xfrm>
            <a:off x="5903913" y="7051675"/>
            <a:ext cx="2089150" cy="1222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7311B01-5408-4379-AEE3-635F6571B72B}" type="datetime4">
              <a:rPr lang="en-US">
                <a:solidFill>
                  <a:srgbClr val="C0C0C0"/>
                </a:solidFill>
              </a:rPr>
              <a:pPr>
                <a:defRPr/>
              </a:pPr>
              <a:t>May 11, 2018</a:t>
            </a:fld>
            <a:endParaRPr lang="en-GB">
              <a:solidFill>
                <a:srgbClr val="C0C0C0"/>
              </a:solidFill>
            </a:endParaRPr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19"/>
          </p:nvPr>
        </p:nvSpPr>
        <p:spPr>
          <a:xfrm>
            <a:off x="7993063" y="7051675"/>
            <a:ext cx="611187" cy="1222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EE939A4-447E-4ABF-95CA-8EB4173C4EA1}" type="slidenum">
              <a:rPr lang="en-GB">
                <a:solidFill>
                  <a:srgbClr val="C0C0C0"/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C0C0C0"/>
              </a:solidFill>
            </a:endParaRPr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534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42640" y="6216860"/>
            <a:ext cx="622800" cy="464400"/>
          </a:xfrm>
          <a:blipFill>
            <a:blip r:embed="rId2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28085-5A5F-4B68-8941-F2281B700628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2D42C-94FF-40D1-85BF-C85E44DE0E7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5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46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480CF-9F6B-4446-ABBF-02B66009A84B}" type="datetime4">
              <a:rPr lang="en-US"/>
              <a:pPr>
                <a:defRPr/>
              </a:pPr>
              <a:t>May 11, 2018</a:t>
            </a:fld>
            <a:endParaRPr lang="en-GB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CC907-AAAC-430D-B5CD-AB15A15711E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JA3 2016-2020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Insert title</a:t>
            </a:r>
            <a:endParaRPr lang="en-GB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095414" y="6452026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0A498E-7EF2-4223-A0FD-0FE9FBF23611}" type="slidenum">
              <a:rPr lang="en-GB" sz="800" smtClean="0"/>
              <a:t>‹Nr.›</a:t>
            </a:fld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Insert title</a:t>
            </a:r>
            <a:endParaRPr lang="en-GB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Insert text</a:t>
            </a:r>
            <a:endParaRPr lang="en-GB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8095414" y="6452026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0A498E-7EF2-4223-A0FD-0FE9FBF23611}" type="slidenum">
              <a:rPr lang="en-GB" sz="800" smtClean="0"/>
              <a:t>‹Nr.›</a:t>
            </a:fld>
            <a:endParaRPr lang="en-GB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/>
          </p:cNvSpPr>
          <p:nvPr userDrawn="1"/>
        </p:nvSpPr>
        <p:spPr bwMode="gray">
          <a:xfrm>
            <a:off x="-1733550" y="895350"/>
            <a:ext cx="15954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 typeface="+mj-lt"/>
              <a:buNone/>
              <a:defRPr/>
            </a:pP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 Maximum two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lines in header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Press ‘Caps locked’ </a:t>
            </a:r>
            <a:b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</a:br>
            <a:r>
              <a:rPr lang="en-GB" altLang="en-US" sz="900" smtClean="0">
                <a:solidFill>
                  <a:srgbClr val="505050"/>
                </a:solidFill>
                <a:cs typeface="Arial" panose="020B0604020202020204" pitchFamily="34" charset="0"/>
              </a:rPr>
              <a:t>for title in Caps</a:t>
            </a:r>
          </a:p>
        </p:txBody>
      </p:sp>
      <p:sp>
        <p:nvSpPr>
          <p:cNvPr id="6" name="Text Box 28"/>
          <p:cNvSpPr txBox="1">
            <a:spLocks noChangeArrowheads="1"/>
          </p:cNvSpPr>
          <p:nvPr userDrawn="1"/>
        </p:nvSpPr>
        <p:spPr bwMode="auto">
          <a:xfrm>
            <a:off x="-1733550" y="1770063"/>
            <a:ext cx="15954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900" noProof="1" smtClean="0">
                <a:latin typeface="+mn-lt"/>
              </a:rPr>
              <a:t>Text starts with no-bullet</a:t>
            </a:r>
            <a:br>
              <a:rPr lang="en-GB" sz="900" noProof="1" smtClean="0">
                <a:latin typeface="+mn-lt"/>
              </a:rPr>
            </a:br>
            <a:r>
              <a:rPr lang="en-GB" sz="900" noProof="1" smtClean="0">
                <a:latin typeface="+mn-lt"/>
              </a:rPr>
              <a:t>To add pre-formatted </a:t>
            </a:r>
            <a:br>
              <a:rPr lang="en-GB" sz="900" noProof="1" smtClean="0">
                <a:latin typeface="+mn-lt"/>
              </a:rPr>
            </a:br>
            <a:r>
              <a:rPr lang="en-GB" sz="900" noProof="1" smtClean="0">
                <a:latin typeface="+mn-lt"/>
              </a:rPr>
              <a:t>bullet text please use the Increase/Decrease Indent </a:t>
            </a:r>
            <a:br>
              <a:rPr lang="en-GB" sz="900" noProof="1" smtClean="0">
                <a:latin typeface="+mn-lt"/>
              </a:rPr>
            </a:br>
            <a:r>
              <a:rPr lang="en-GB" sz="900" noProof="1" smtClean="0">
                <a:latin typeface="+mn-lt"/>
              </a:rPr>
              <a:t>buttons found in the</a:t>
            </a:r>
            <a:br>
              <a:rPr lang="en-GB" sz="900" noProof="1" smtClean="0">
                <a:latin typeface="+mn-lt"/>
              </a:rPr>
            </a:br>
            <a:r>
              <a:rPr lang="en-GB" sz="900" noProof="1" smtClean="0">
                <a:latin typeface="+mn-lt"/>
              </a:rPr>
              <a:t> Top-PowerPoint menu </a:t>
            </a:r>
            <a:endParaRPr lang="en-GB" sz="900" noProof="1">
              <a:latin typeface="+mn-lt"/>
            </a:endParaRPr>
          </a:p>
        </p:txBody>
      </p:sp>
      <p:grpSp>
        <p:nvGrpSpPr>
          <p:cNvPr id="7" name="Group 27"/>
          <p:cNvGrpSpPr>
            <a:grpSpLocks/>
          </p:cNvGrpSpPr>
          <p:nvPr userDrawn="1"/>
        </p:nvGrpSpPr>
        <p:grpSpPr bwMode="auto">
          <a:xfrm>
            <a:off x="-871538" y="2627313"/>
            <a:ext cx="733425" cy="225425"/>
            <a:chOff x="-1044146" y="2739466"/>
            <a:chExt cx="922906" cy="282831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9390" y="2739466"/>
              <a:ext cx="438150" cy="279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-1044146" y="2742898"/>
              <a:ext cx="922906" cy="279399"/>
              <a:chOff x="-1055483" y="2739466"/>
              <a:chExt cx="934243" cy="282831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55483" y="2742897"/>
                <a:ext cx="457200" cy="279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Rounded Rectangle 21"/>
              <p:cNvSpPr/>
              <p:nvPr/>
            </p:nvSpPr>
            <p:spPr>
              <a:xfrm>
                <a:off x="-826977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100" dirty="0"/>
              </a:p>
            </p:txBody>
          </p:sp>
          <p:sp>
            <p:nvSpPr>
              <p:cNvPr id="13" name="Rectangle 22"/>
              <p:cNvSpPr/>
              <p:nvPr/>
            </p:nvSpPr>
            <p:spPr>
              <a:xfrm>
                <a:off x="-339634" y="2740025"/>
                <a:ext cx="218394" cy="268158"/>
              </a:xfrm>
              <a:prstGeom prst="rect">
                <a:avLst/>
              </a:prstGeom>
              <a:solidFill>
                <a:srgbClr val="FFFFFF">
                  <a:alpha val="65882"/>
                </a:srgb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100" dirty="0"/>
              </a:p>
            </p:txBody>
          </p:sp>
          <p:sp>
            <p:nvSpPr>
              <p:cNvPr id="14" name="Rounded Rectangle 23"/>
              <p:cNvSpPr/>
              <p:nvPr/>
            </p:nvSpPr>
            <p:spPr>
              <a:xfrm>
                <a:off x="-553985" y="2744057"/>
                <a:ext cx="214350" cy="274207"/>
              </a:xfrm>
              <a:prstGeom prst="round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100" dirty="0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39750" y="1757364"/>
            <a:ext cx="8064500" cy="428466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16000">
              <a:defRPr/>
            </a:lvl2pPr>
            <a:lvl3pPr marL="432000">
              <a:defRPr/>
            </a:lvl3pPr>
            <a:lvl4pPr marL="648000">
              <a:defRPr/>
            </a:lvl4pPr>
            <a:lvl5pPr marL="8640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5"/>
          <p:cNvSpPr>
            <a:spLocks noGrp="1"/>
          </p:cNvSpPr>
          <p:nvPr>
            <p:ph type="dt" sz="half" idx="18"/>
          </p:nvPr>
        </p:nvSpPr>
        <p:spPr>
          <a:xfrm>
            <a:off x="5903913" y="6581775"/>
            <a:ext cx="2089150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DE38C-F89D-48F3-B7A7-5F4A1C84E13A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6" name="Footer Placeholder 26"/>
          <p:cNvSpPr>
            <a:spLocks noGrp="1"/>
          </p:cNvSpPr>
          <p:nvPr>
            <p:ph type="ftr" sz="quarter" idx="19"/>
          </p:nvPr>
        </p:nvSpPr>
        <p:spPr>
          <a:xfrm>
            <a:off x="1619250" y="7051675"/>
            <a:ext cx="4248150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European network for Health Technology Assessment | JA2 2012-2015 | www.eunethta.eu</a:t>
            </a:r>
            <a:endParaRPr lang="en-GB"/>
          </a:p>
        </p:txBody>
      </p:sp>
      <p:sp>
        <p:nvSpPr>
          <p:cNvPr id="17" name="Slide Number Placeholder 27"/>
          <p:cNvSpPr>
            <a:spLocks noGrp="1"/>
          </p:cNvSpPr>
          <p:nvPr>
            <p:ph type="sldNum" sz="quarter" idx="20"/>
          </p:nvPr>
        </p:nvSpPr>
        <p:spPr>
          <a:xfrm>
            <a:off x="7993063" y="6581775"/>
            <a:ext cx="611187" cy="1222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856E1-1CB2-422D-955A-518A1389CF8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593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esktop\4401 SST PPT Levering til SkabelonDesign\PNG Baggrunde\title_slide_orang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800">
                <a:solidFill>
                  <a:prstClr val="white"/>
                </a:solidFill>
              </a:rPr>
              <a:t>European network for Health Technology Assessment | JA3 2016-2020 | www.eunethta.eu</a:t>
            </a:r>
          </a:p>
        </p:txBody>
      </p:sp>
      <p:pic>
        <p:nvPicPr>
          <p:cNvPr id="7" name="Picture 4" descr="D:\Desktop\4401 SST PPT Levering til SkabelonDesign\Work\EU_Kommissionen_logo_neg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351588"/>
            <a:ext cx="12604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/>
          </p:cNvSpPr>
          <p:nvPr userDrawn="1"/>
        </p:nvSpPr>
        <p:spPr bwMode="gray">
          <a:xfrm>
            <a:off x="-1733550" y="0"/>
            <a:ext cx="1595437" cy="42941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rgbClr val="505050"/>
                </a:solidFill>
                <a:cs typeface="Arial" pitchFamily="34" charset="0"/>
              </a:rPr>
              <a:t>To view drawing guides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Select ’OK’</a:t>
            </a: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Presentation title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 maximum three lines 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Press ‘Caps locked’ 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for title in Caps</a:t>
            </a: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Presentation subtitle</a:t>
            </a: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maximum three lines</a:t>
            </a: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of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116" y="728663"/>
            <a:ext cx="7512947" cy="2607381"/>
          </a:xfrm>
        </p:spPr>
        <p:txBody>
          <a:bodyPr>
            <a:noAutofit/>
          </a:bodyPr>
          <a:lstStyle>
            <a:lvl1pPr>
              <a:lnSpc>
                <a:spcPct val="83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49" y="3726908"/>
            <a:ext cx="7453313" cy="1214260"/>
          </a:xfrm>
        </p:spPr>
        <p:txBody>
          <a:bodyPr>
            <a:noAutofit/>
          </a:bodyPr>
          <a:lstStyle>
            <a:lvl1pPr marL="0" indent="0" algn="l">
              <a:lnSpc>
                <a:spcPct val="102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2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  <p:sp>
        <p:nvSpPr>
          <p:cNvPr id="10" name="Slide Number Placeholder 26"/>
          <p:cNvSpPr>
            <a:spLocks noGrp="1"/>
          </p:cNvSpPr>
          <p:nvPr>
            <p:ph type="sldNum" sz="quarter" idx="19"/>
          </p:nvPr>
        </p:nvSpPr>
        <p:spPr>
          <a:xfrm>
            <a:off x="7993063" y="6943725"/>
            <a:ext cx="611187" cy="1222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B4AA19D-B6E6-48FB-A47F-CDBEC7E65A2E}" type="slidenum">
              <a:rPr lang="en-GB">
                <a:solidFill>
                  <a:srgbClr val="C0C0C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C0C0C0"/>
              </a:solidFill>
            </a:endParaRP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20"/>
          </p:nvPr>
        </p:nvSpPr>
        <p:spPr>
          <a:xfrm>
            <a:off x="550863" y="5000625"/>
            <a:ext cx="7442200" cy="300038"/>
          </a:xfrm>
        </p:spPr>
        <p:txBody>
          <a:bodyPr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BA34E57-5DDB-4F86-BE20-FF9A067DF0C5}" type="datetime4">
              <a:rPr lang="en-US">
                <a:solidFill>
                  <a:prstClr val="white"/>
                </a:solidFill>
              </a:rPr>
              <a:pPr>
                <a:defRPr/>
              </a:pPr>
              <a:t>May 11, 2018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3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>
            <a:spLocks noChangeArrowheads="1"/>
          </p:cNvSpPr>
          <p:nvPr userDrawn="1"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800">
                <a:solidFill>
                  <a:prstClr val="white"/>
                </a:solidFill>
              </a:rPr>
              <a:t>European network for Health Technology Assessment | JA3 2016-2020 | www.eunethta.eu</a:t>
            </a:r>
          </a:p>
        </p:txBody>
      </p:sp>
      <p:pic>
        <p:nvPicPr>
          <p:cNvPr id="7" name="Picture 4" descr="D:\Desktop\4401 SST PPT Levering til SkabelonDesign\Work\EU_Kommissionen_logo_neg.e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6351588"/>
            <a:ext cx="126047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4"/>
          <p:cNvSpPr>
            <a:spLocks/>
          </p:cNvSpPr>
          <p:nvPr userDrawn="1"/>
        </p:nvSpPr>
        <p:spPr bwMode="gray">
          <a:xfrm>
            <a:off x="-1733550" y="0"/>
            <a:ext cx="1595437" cy="41544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GB" sz="900" b="1">
                <a:solidFill>
                  <a:srgbClr val="505050"/>
                </a:solidFill>
                <a:cs typeface="Arial" pitchFamily="34" charset="0"/>
              </a:rPr>
              <a:t>To view drawing guides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Right-click on slide and select ’Grid and Guides...’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Check ’Display drawing guides on screen’</a:t>
            </a:r>
          </a:p>
          <a:p>
            <a:pPr marL="180975" indent="-180975" algn="r">
              <a:buFont typeface="+mj-lt"/>
              <a:buAutoNum type="arabicPeriod"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Select ’OK’</a:t>
            </a: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marL="180975" indent="-180975" algn="r">
              <a:buFont typeface="+mj-lt"/>
              <a:buAutoNum type="arabicPeriod"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Presentation title 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maximum three lines 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Press ‘Caps locked’ </a:t>
            </a:r>
            <a:br>
              <a:rPr lang="en-GB" sz="900">
                <a:solidFill>
                  <a:srgbClr val="505050"/>
                </a:solidFill>
                <a:cs typeface="Arial" pitchFamily="34" charset="0"/>
              </a:rPr>
            </a:b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for title in Caps</a:t>
            </a: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endParaRPr lang="en-GB" sz="900">
              <a:solidFill>
                <a:srgbClr val="505050"/>
              </a:solidFill>
              <a:cs typeface="Arial" pitchFamily="34" charset="0"/>
            </a:endParaRP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Presentation subtitle</a:t>
            </a: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maximum three lines</a:t>
            </a:r>
          </a:p>
          <a:p>
            <a:pPr algn="r">
              <a:buFont typeface="+mj-lt"/>
              <a:buNone/>
              <a:defRPr/>
            </a:pPr>
            <a:r>
              <a:rPr lang="en-GB" sz="900">
                <a:solidFill>
                  <a:srgbClr val="505050"/>
                </a:solidFill>
                <a:cs typeface="Arial" pitchFamily="34" charset="0"/>
              </a:rPr>
              <a:t>of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116" y="728663"/>
            <a:ext cx="7512947" cy="2607381"/>
          </a:xfrm>
        </p:spPr>
        <p:txBody>
          <a:bodyPr>
            <a:noAutofit/>
          </a:bodyPr>
          <a:lstStyle>
            <a:lvl1pPr>
              <a:lnSpc>
                <a:spcPct val="83000"/>
              </a:lnSpc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49" y="3726908"/>
            <a:ext cx="7453313" cy="1214260"/>
          </a:xfrm>
        </p:spPr>
        <p:txBody>
          <a:bodyPr>
            <a:noAutofit/>
          </a:bodyPr>
          <a:lstStyle>
            <a:lvl1pPr marL="0" indent="0" algn="l">
              <a:lnSpc>
                <a:spcPct val="102000"/>
              </a:lnSpc>
              <a:spcBef>
                <a:spcPts val="0"/>
              </a:spcBef>
              <a:buNone/>
              <a:defRPr sz="22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42640" y="6216860"/>
            <a:ext cx="622800" cy="464400"/>
          </a:xfrm>
          <a:blipFill>
            <a:blip r:embed="rId4"/>
            <a:stretch>
              <a:fillRect/>
            </a:stretch>
          </a:blipFill>
        </p:spPr>
        <p:txBody>
          <a:bodyPr tIns="1116000"/>
          <a:lstStyle>
            <a:lvl1pPr marL="0" indent="0">
              <a:buFontTx/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8"/>
          </p:nvPr>
        </p:nvSpPr>
        <p:spPr>
          <a:xfrm>
            <a:off x="550863" y="5000625"/>
            <a:ext cx="7442200" cy="300038"/>
          </a:xfrm>
        </p:spPr>
        <p:txBody>
          <a:bodyPr/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B80EBB1-E0BD-4B1A-A34C-77953E67C538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20"/>
          </p:nvPr>
        </p:nvSpPr>
        <p:spPr>
          <a:xfrm>
            <a:off x="7993063" y="6943725"/>
            <a:ext cx="611187" cy="1222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C454A1D-4172-44A5-B673-FAD208A61BD8}" type="slidenum">
              <a:rPr lang="en-GB">
                <a:solidFill>
                  <a:srgbClr val="C0C0C0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7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Insert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>
          <a:xfrm>
            <a:off x="539552" y="6278768"/>
            <a:ext cx="622304" cy="4635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4"/>
          <p:cNvSpPr txBox="1"/>
          <p:nvPr userDrawn="1"/>
        </p:nvSpPr>
        <p:spPr>
          <a:xfrm>
            <a:off x="1763688" y="6377184"/>
            <a:ext cx="538008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00" b="0" i="0" u="none" strike="noStrike" kern="1200" cap="none" spc="0" baseline="0" dirty="0" smtClean="0">
              <a:solidFill>
                <a:srgbClr val="000000"/>
              </a:solidFill>
              <a:uFillTx/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9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European </a:t>
            </a:r>
            <a:r>
              <a:rPr lang="en-GB" sz="9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network for Health Technology Assessment | </a:t>
            </a:r>
            <a:r>
              <a:rPr lang="en-GB" sz="9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JA3 2016-2020 </a:t>
            </a:r>
            <a:r>
              <a:rPr lang="en-GB" sz="900" b="0" i="0" u="none" strike="noStrike" kern="1200" cap="none" spc="0" baseline="0" dirty="0">
                <a:solidFill>
                  <a:srgbClr val="000000"/>
                </a:solidFill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| www.eunethta.eu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0" r:id="rId4"/>
    <p:sldLayoutId id="2147483650" r:id="rId5"/>
    <p:sldLayoutId id="2147483652" r:id="rId6"/>
    <p:sldLayoutId id="2147483683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D:\Desktop\4401 SST PPT Levering til SkabelonDesign\PNG Baggrunde\text_slide_grey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13"/>
          <p:cNvSpPr txBox="1">
            <a:spLocks noChangeArrowheads="1"/>
          </p:cNvSpPr>
          <p:nvPr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nl-NL" sz="800">
                <a:solidFill>
                  <a:srgbClr val="505050"/>
                </a:solidFill>
              </a:rPr>
              <a:t>European network for Health Technology Assessment | JA3 2016-2020 | www.eunethta.eu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584200"/>
            <a:ext cx="8064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nl-NL"/>
              <a:t>Klik for at redigere i master</a:t>
            </a:r>
            <a:endParaRPr lang="en-GB" altLang="nl-NL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757363"/>
            <a:ext cx="80645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nl-NL"/>
              <a:t>Klik for at redigere i master</a:t>
            </a:r>
          </a:p>
          <a:p>
            <a:pPr lvl="1"/>
            <a:r>
              <a:rPr lang="da-DK" altLang="nl-NL"/>
              <a:t>Andet niveau</a:t>
            </a:r>
          </a:p>
          <a:p>
            <a:pPr lvl="2"/>
            <a:r>
              <a:rPr lang="da-DK" altLang="nl-NL"/>
              <a:t>Tredje niveau</a:t>
            </a:r>
          </a:p>
          <a:p>
            <a:pPr lvl="3"/>
            <a:r>
              <a:rPr lang="da-DK" altLang="nl-NL"/>
              <a:t>Fjerde niveau</a:t>
            </a:r>
          </a:p>
          <a:p>
            <a:pPr lvl="4"/>
            <a:r>
              <a:rPr lang="da-DK" altLang="nl-NL"/>
              <a:t>Femte niveau</a:t>
            </a:r>
            <a:endParaRPr lang="en-GB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3913" y="6581775"/>
            <a:ext cx="2089150" cy="122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505050"/>
                </a:solidFill>
                <a:latin typeface="+mn-lt"/>
              </a:defRPr>
            </a:lvl1pPr>
          </a:lstStyle>
          <a:p>
            <a:pPr>
              <a:defRPr/>
            </a:pPr>
            <a:fld id="{BEA0C708-1F06-4A71-B87C-E61D0ACAF3E7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3063" y="6581775"/>
            <a:ext cx="611187" cy="122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505050"/>
                </a:solidFill>
                <a:latin typeface="+mn-lt"/>
              </a:defRPr>
            </a:lvl1pPr>
          </a:lstStyle>
          <a:p>
            <a:pPr>
              <a:defRPr/>
            </a:pPr>
            <a:fld id="{8F37ECD4-E9A0-4D71-941E-DB653DCECB9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1619250" y="7051675"/>
            <a:ext cx="4248150" cy="122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0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215900" indent="-215900" algn="l" rtl="0" eaLnBrk="0" fontAlgn="base" hangingPunct="0">
        <a:spcBef>
          <a:spcPts val="900"/>
        </a:spcBef>
        <a:spcAft>
          <a:spcPct val="0"/>
        </a:spcAft>
        <a:buFont typeface="Arial" panose="020B0604020202020204" pitchFamily="34" charset="0"/>
        <a:buChar char="˗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431800" indent="-215900" algn="l" rtl="0" eaLnBrk="0" fontAlgn="base" hangingPunct="0">
        <a:spcBef>
          <a:spcPts val="900"/>
        </a:spcBef>
        <a:spcAft>
          <a:spcPct val="0"/>
        </a:spcAft>
        <a:buFont typeface="Arial" panose="020B0604020202020204" pitchFamily="34" charset="0"/>
        <a:buChar char="˗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647700" indent="-215900" algn="l" rtl="0" eaLnBrk="0" fontAlgn="base" hangingPunct="0">
        <a:spcBef>
          <a:spcPts val="900"/>
        </a:spcBef>
        <a:spcAft>
          <a:spcPct val="0"/>
        </a:spcAft>
        <a:buFont typeface="Arial" panose="020B0604020202020204" pitchFamily="34" charset="0"/>
        <a:buChar char="˗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863600" indent="-215900" algn="l" rtl="0" eaLnBrk="0" fontAlgn="base" hangingPunct="0">
        <a:spcBef>
          <a:spcPts val="900"/>
        </a:spcBef>
        <a:spcAft>
          <a:spcPct val="0"/>
        </a:spcAft>
        <a:buFont typeface="Arial" panose="020B0604020202020204" pitchFamily="34" charset="0"/>
        <a:buChar char="˗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1079500" indent="-215900" algn="l" rtl="0" eaLnBrk="0" fontAlgn="base" hangingPunct="0">
        <a:spcBef>
          <a:spcPts val="900"/>
        </a:spcBef>
        <a:spcAft>
          <a:spcPct val="0"/>
        </a:spcAft>
        <a:buFont typeface="Arial" panose="020B0604020202020204" pitchFamily="34" charset="0"/>
        <a:buChar char="˗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D:\Desktop\4401 SST PPT Levering til SkabelonDesign\PNG Baggrunde\text_slide_grey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Box 13"/>
          <p:cNvSpPr txBox="1">
            <a:spLocks noChangeArrowheads="1"/>
          </p:cNvSpPr>
          <p:nvPr/>
        </p:nvSpPr>
        <p:spPr bwMode="auto">
          <a:xfrm>
            <a:off x="1619250" y="6581775"/>
            <a:ext cx="42846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800" smtClean="0">
                <a:solidFill>
                  <a:srgbClr val="505050"/>
                </a:solidFill>
              </a:rPr>
              <a:t>European network for Health Technology Assessment | JA3 2016-2020 | www.eunethta.eu</a:t>
            </a: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39750" y="584200"/>
            <a:ext cx="8064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Klik for at redigere i master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750" y="1757363"/>
            <a:ext cx="80645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Klik for at redigere i master</a:t>
            </a:r>
          </a:p>
          <a:p>
            <a:pPr lvl="1"/>
            <a:r>
              <a:rPr lang="da-DK" altLang="en-US" smtClean="0"/>
              <a:t>Andet niveau</a:t>
            </a:r>
          </a:p>
          <a:p>
            <a:pPr lvl="2"/>
            <a:r>
              <a:rPr lang="da-DK" altLang="en-US" smtClean="0"/>
              <a:t>Tredje niveau</a:t>
            </a:r>
          </a:p>
          <a:p>
            <a:pPr lvl="3"/>
            <a:r>
              <a:rPr lang="da-DK" altLang="en-US" smtClean="0"/>
              <a:t>Fjerde niveau</a:t>
            </a:r>
          </a:p>
          <a:p>
            <a:pPr lvl="4"/>
            <a:r>
              <a:rPr lang="da-DK" altLang="en-US" smtClean="0"/>
              <a:t>Femte niveau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3913" y="6581775"/>
            <a:ext cx="2089150" cy="122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505050"/>
                </a:solidFill>
                <a:latin typeface="+mn-lt"/>
              </a:defRPr>
            </a:lvl1pPr>
          </a:lstStyle>
          <a:p>
            <a:pPr>
              <a:defRPr/>
            </a:pPr>
            <a:fld id="{6D2113A1-91E4-4214-91B1-8C7DD97B0BDA}" type="datetime4">
              <a:rPr lang="en-US"/>
              <a:pPr>
                <a:defRPr/>
              </a:pPr>
              <a:t>May 11, 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3063" y="6581775"/>
            <a:ext cx="611187" cy="122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505050"/>
                </a:solidFill>
                <a:latin typeface="+mn-lt"/>
              </a:defRPr>
            </a:lvl1pPr>
          </a:lstStyle>
          <a:p>
            <a:pPr>
              <a:defRPr/>
            </a:pPr>
            <a:fld id="{52D273A1-948E-44B3-A3A3-749F3734415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</p:nvPr>
        </p:nvSpPr>
        <p:spPr>
          <a:xfrm>
            <a:off x="1619250" y="7051675"/>
            <a:ext cx="4248150" cy="122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C0C0C0"/>
                </a:solidFill>
              </a:rPr>
              <a:t>European network for Health Technology Assessment | JA2 2012-2015 | www.eunethta.eu</a:t>
            </a:r>
            <a:endParaRPr lang="en-GB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4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215900" indent="-215900" algn="l" rtl="0" eaLnBrk="0" fontAlgn="base" hangingPunct="0">
        <a:spcBef>
          <a:spcPts val="900"/>
        </a:spcBef>
        <a:spcAft>
          <a:spcPct val="0"/>
        </a:spcAft>
        <a:buFont typeface="Arial" panose="020B0604020202020204" pitchFamily="34" charset="0"/>
        <a:buChar char="˗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431800" indent="-215900" algn="l" rtl="0" eaLnBrk="0" fontAlgn="base" hangingPunct="0">
        <a:spcBef>
          <a:spcPts val="900"/>
        </a:spcBef>
        <a:spcAft>
          <a:spcPct val="0"/>
        </a:spcAft>
        <a:buFont typeface="Arial" panose="020B0604020202020204" pitchFamily="34" charset="0"/>
        <a:buChar char="˗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647700" indent="-215900" algn="l" rtl="0" eaLnBrk="0" fontAlgn="base" hangingPunct="0">
        <a:spcBef>
          <a:spcPts val="900"/>
        </a:spcBef>
        <a:spcAft>
          <a:spcPct val="0"/>
        </a:spcAft>
        <a:buFont typeface="Arial" panose="020B0604020202020204" pitchFamily="34" charset="0"/>
        <a:buChar char="˗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863600" indent="-215900" algn="l" rtl="0" eaLnBrk="0" fontAlgn="base" hangingPunct="0">
        <a:spcBef>
          <a:spcPts val="900"/>
        </a:spcBef>
        <a:spcAft>
          <a:spcPct val="0"/>
        </a:spcAft>
        <a:buFont typeface="Arial" panose="020B0604020202020204" pitchFamily="34" charset="0"/>
        <a:buChar char="˗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1079500" indent="-215900" algn="l" rtl="0" eaLnBrk="0" fontAlgn="base" hangingPunct="0">
        <a:spcBef>
          <a:spcPts val="900"/>
        </a:spcBef>
        <a:spcAft>
          <a:spcPct val="0"/>
        </a:spcAft>
        <a:buFont typeface="Arial" panose="020B0604020202020204" pitchFamily="34" charset="0"/>
        <a:buChar char="˗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nethta.eu/assessment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unethta.eu/assessment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el 1"/>
          <p:cNvSpPr>
            <a:spLocks noGrp="1"/>
          </p:cNvSpPr>
          <p:nvPr>
            <p:ph type="ctrTitle"/>
          </p:nvPr>
        </p:nvSpPr>
        <p:spPr>
          <a:xfrm>
            <a:off x="555625" y="924272"/>
            <a:ext cx="8156575" cy="3440832"/>
          </a:xfrm>
        </p:spPr>
        <p:txBody>
          <a:bodyPr/>
          <a:lstStyle/>
          <a:p>
            <a:r>
              <a:rPr lang="en-US" sz="5400" dirty="0" smtClean="0"/>
              <a:t>Patient involvement in EUnetHTA </a:t>
            </a:r>
            <a:r>
              <a:rPr lang="en-US" sz="5400" dirty="0"/>
              <a:t>assessments on non-pharmaceutical </a:t>
            </a:r>
            <a:r>
              <a:rPr lang="en-US" sz="5400" dirty="0" smtClean="0"/>
              <a:t>technologies</a:t>
            </a:r>
            <a:r>
              <a:rPr lang="en-CA" altLang="en-US" sz="4000" dirty="0" smtClean="0">
                <a:solidFill>
                  <a:schemeClr val="bg1"/>
                </a:solidFill>
              </a:rPr>
              <a:t/>
            </a:r>
            <a:br>
              <a:rPr lang="en-CA" altLang="en-US" sz="4000" dirty="0" smtClean="0">
                <a:solidFill>
                  <a:schemeClr val="bg1"/>
                </a:solidFill>
              </a:rPr>
            </a:br>
            <a:endParaRPr lang="nl-NL" altLang="en-US" sz="3200" dirty="0" smtClean="0">
              <a:solidFill>
                <a:schemeClr val="bg1"/>
              </a:solidFill>
            </a:endParaRPr>
          </a:p>
        </p:txBody>
      </p:sp>
      <p:sp>
        <p:nvSpPr>
          <p:cNvPr id="86019" name="Undertitel 2"/>
          <p:cNvSpPr>
            <a:spLocks noGrp="1"/>
          </p:cNvSpPr>
          <p:nvPr>
            <p:ph type="subTitle" idx="1"/>
          </p:nvPr>
        </p:nvSpPr>
        <p:spPr>
          <a:xfrm>
            <a:off x="555625" y="4278313"/>
            <a:ext cx="7715250" cy="1947862"/>
          </a:xfrm>
        </p:spPr>
        <p:txBody>
          <a:bodyPr/>
          <a:lstStyle/>
          <a:p>
            <a:pPr eaLnBrk="1" hangingPunct="1"/>
            <a:r>
              <a:rPr lang="en-GB" altLang="nl-NL" sz="1800" dirty="0" smtClean="0">
                <a:solidFill>
                  <a:schemeClr val="bg1"/>
                </a:solidFill>
                <a:ea typeface="MS PGothic" pitchFamily="34" charset="-128"/>
              </a:rPr>
              <a:t>Saturday, May 12, 2018 - 9</a:t>
            </a:r>
            <a:r>
              <a:rPr lang="en-GB" altLang="nl-NL" sz="1800" baseline="30000" dirty="0" smtClean="0">
                <a:solidFill>
                  <a:schemeClr val="bg1"/>
                </a:solidFill>
                <a:ea typeface="MS PGothic" pitchFamily="34" charset="-128"/>
              </a:rPr>
              <a:t>th</a:t>
            </a:r>
            <a:r>
              <a:rPr lang="en-GB" altLang="nl-NL" sz="1800" dirty="0" smtClean="0">
                <a:solidFill>
                  <a:schemeClr val="bg1"/>
                </a:solidFill>
                <a:ea typeface="MS PGothic" pitchFamily="34" charset="-128"/>
              </a:rPr>
              <a:t> ECRD Vienna</a:t>
            </a:r>
          </a:p>
          <a:p>
            <a:pPr eaLnBrk="1" hangingPunct="1"/>
            <a:endParaRPr lang="en-GB" altLang="nl-NL" sz="1800" dirty="0" smtClean="0">
              <a:solidFill>
                <a:schemeClr val="bg1"/>
              </a:solidFill>
              <a:ea typeface="MS PGothic" pitchFamily="34" charset="-128"/>
            </a:endParaRPr>
          </a:p>
          <a:p>
            <a:pPr eaLnBrk="1" hangingPunct="1"/>
            <a:r>
              <a:rPr lang="en-GB" altLang="nl-NL" sz="1800" dirty="0" smtClean="0">
                <a:solidFill>
                  <a:schemeClr val="bg1"/>
                </a:solidFill>
                <a:ea typeface="MS PGothic" pitchFamily="34" charset="-128"/>
              </a:rPr>
              <a:t>Sabine Ettinger – EUnetHTA WP4 Co-Lead Other Technologies, </a:t>
            </a:r>
          </a:p>
          <a:p>
            <a:pPr eaLnBrk="1" hangingPunct="1"/>
            <a:r>
              <a:rPr lang="en-GB" altLang="nl-NL" sz="1800" dirty="0" smtClean="0">
                <a:solidFill>
                  <a:schemeClr val="bg1"/>
                </a:solidFill>
                <a:ea typeface="MS PGothic" pitchFamily="34" charset="-128"/>
              </a:rPr>
              <a:t>Ludwig Boltzmann Institute for Health Technology Assessment (LBI-HTA), Vienna</a:t>
            </a:r>
          </a:p>
        </p:txBody>
      </p:sp>
    </p:spTree>
    <p:extLst>
      <p:ext uri="{BB962C8B-B14F-4D97-AF65-F5344CB8AC3E}">
        <p14:creationId xmlns:p14="http://schemas.microsoft.com/office/powerpoint/2010/main" val="29582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8062664" cy="3509012"/>
          </a:xfrm>
        </p:spPr>
        <p:txBody>
          <a:bodyPr/>
          <a:lstStyle/>
          <a:p>
            <a:r>
              <a:rPr lang="da-DK" sz="5400" dirty="0" smtClean="0"/>
              <a:t>Patient contribution in joint HTA: non-pharma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23028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260028" y="5625059"/>
            <a:ext cx="5904260" cy="900285"/>
          </a:xfrm>
        </p:spPr>
        <p:txBody>
          <a:bodyPr>
            <a:normAutofit/>
          </a:bodyPr>
          <a:lstStyle/>
          <a:p>
            <a:r>
              <a:rPr lang="de-AT" dirty="0" smtClean="0">
                <a:sym typeface="Wingdings" panose="05000000000000000000" pitchFamily="2" charset="2"/>
              </a:rPr>
              <a:t> Input </a:t>
            </a:r>
            <a:r>
              <a:rPr lang="de-AT" dirty="0" err="1" smtClean="0">
                <a:sym typeface="Wingdings" panose="05000000000000000000" pitchFamily="2" charset="2"/>
              </a:rPr>
              <a:t>during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scoping</a:t>
            </a:r>
            <a:r>
              <a:rPr lang="de-AT" dirty="0" smtClean="0">
                <a:sym typeface="Wingdings" panose="05000000000000000000" pitchFamily="2" charset="2"/>
              </a:rPr>
              <a:t> </a:t>
            </a:r>
            <a:r>
              <a:rPr lang="de-AT" dirty="0" err="1" smtClean="0">
                <a:sym typeface="Wingdings" panose="05000000000000000000" pitchFamily="2" charset="2"/>
              </a:rPr>
              <a:t>phase</a:t>
            </a:r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Patient </a:t>
            </a:r>
            <a:r>
              <a:rPr lang="de-AT" dirty="0" err="1" smtClean="0"/>
              <a:t>input</a:t>
            </a:r>
            <a:r>
              <a:rPr lang="de-AT" dirty="0" smtClean="0"/>
              <a:t> </a:t>
            </a:r>
            <a:r>
              <a:rPr lang="de-AT" dirty="0" err="1" smtClean="0"/>
              <a:t>highly</a:t>
            </a:r>
            <a:r>
              <a:rPr lang="de-AT" dirty="0" smtClean="0"/>
              <a:t> </a:t>
            </a:r>
            <a:r>
              <a:rPr lang="de-AT" dirty="0" err="1" smtClean="0"/>
              <a:t>valued</a:t>
            </a:r>
            <a:r>
              <a:rPr lang="de-AT" dirty="0" smtClean="0"/>
              <a:t>!!</a:t>
            </a:r>
            <a:endParaRPr lang="de-AT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359237598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84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39750" y="1952651"/>
            <a:ext cx="8064500" cy="4284661"/>
          </a:xfrm>
        </p:spPr>
        <p:txBody>
          <a:bodyPr/>
          <a:lstStyle/>
          <a:p>
            <a:pPr marL="101700" lvl="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a-DK" sz="2800" dirty="0" smtClean="0"/>
              <a:t>Established in autumn 2017</a:t>
            </a:r>
          </a:p>
          <a:p>
            <a:pPr marL="101700" lvl="0" indent="-342900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da-DK" sz="2800" dirty="0" smtClean="0"/>
              <a:t>Collaboration with European patient/consumer organisations: </a:t>
            </a:r>
            <a:r>
              <a:rPr lang="de-AT" sz="2800" dirty="0"/>
              <a:t>f</a:t>
            </a:r>
            <a:r>
              <a:rPr lang="de-AT" sz="2800" dirty="0" smtClean="0"/>
              <a:t>2f Meetings: March </a:t>
            </a:r>
            <a:r>
              <a:rPr lang="de-AT" sz="2800" dirty="0"/>
              <a:t>2017/Diemen, Jan </a:t>
            </a:r>
            <a:r>
              <a:rPr lang="de-AT" sz="2800" dirty="0" smtClean="0"/>
              <a:t>2018/</a:t>
            </a:r>
            <a:r>
              <a:rPr lang="de-AT" sz="2800" dirty="0" err="1" smtClean="0"/>
              <a:t>Brussels</a:t>
            </a:r>
            <a:endParaRPr lang="de-AT" sz="2800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EUnetHTA </a:t>
            </a:r>
            <a:r>
              <a:rPr lang="de-AT" dirty="0" smtClean="0"/>
              <a:t>Patient </a:t>
            </a:r>
            <a:r>
              <a:rPr lang="de-AT" dirty="0"/>
              <a:t>Involvement / Health Care Provider Task Group</a:t>
            </a:r>
          </a:p>
        </p:txBody>
      </p:sp>
    </p:spTree>
    <p:extLst>
      <p:ext uri="{BB962C8B-B14F-4D97-AF65-F5344CB8AC3E}">
        <p14:creationId xmlns:p14="http://schemas.microsoft.com/office/powerpoint/2010/main" val="38606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err="1" smtClean="0"/>
              <a:t>HTAi</a:t>
            </a:r>
            <a:r>
              <a:rPr lang="en-US" dirty="0" smtClean="0"/>
              <a:t> patient input template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Semi-structured interview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Scoping </a:t>
            </a:r>
            <a:r>
              <a:rPr lang="en-US" dirty="0" smtClean="0"/>
              <a:t>e-meeting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de-AT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Focus group (in specific cases</a:t>
            </a:r>
            <a:r>
              <a:rPr lang="en-US" dirty="0" smtClean="0"/>
              <a:t>)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 smtClean="0"/>
              <a:t>Methods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patient</a:t>
            </a:r>
            <a:r>
              <a:rPr lang="de-AT" dirty="0" smtClean="0"/>
              <a:t> </a:t>
            </a:r>
            <a:r>
              <a:rPr lang="de-AT" dirty="0" err="1" smtClean="0"/>
              <a:t>involvement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25000" lnSpcReduction="20000"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9362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8062664" cy="3509012"/>
          </a:xfrm>
        </p:spPr>
        <p:txBody>
          <a:bodyPr/>
          <a:lstStyle/>
          <a:p>
            <a:r>
              <a:rPr lang="da-DK" sz="5400" dirty="0" smtClean="0"/>
              <a:t>Outlook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216486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dirty="0" err="1"/>
              <a:t>Looking</a:t>
            </a:r>
            <a:r>
              <a:rPr lang="de-AT" dirty="0"/>
              <a:t> </a:t>
            </a:r>
            <a:r>
              <a:rPr lang="de-AT" dirty="0" err="1"/>
              <a:t>forward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receiving</a:t>
            </a:r>
            <a:r>
              <a:rPr lang="de-AT" dirty="0"/>
              <a:t> </a:t>
            </a:r>
            <a:r>
              <a:rPr lang="de-AT" dirty="0" err="1"/>
              <a:t>topic</a:t>
            </a:r>
            <a:r>
              <a:rPr lang="de-AT" dirty="0"/>
              <a:t> </a:t>
            </a:r>
            <a:r>
              <a:rPr lang="de-AT" dirty="0" err="1"/>
              <a:t>suggestions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patient</a:t>
            </a:r>
            <a:r>
              <a:rPr lang="de-AT" dirty="0"/>
              <a:t> </a:t>
            </a:r>
            <a:r>
              <a:rPr lang="de-AT" dirty="0" err="1" smtClean="0"/>
              <a:t>organisations</a:t>
            </a:r>
            <a:endParaRPr lang="de-AT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dirty="0"/>
              <a:t>EUnetHTA Patient Involvement / Health Care Provider Task </a:t>
            </a:r>
            <a:r>
              <a:rPr lang="de-AT" dirty="0" smtClean="0"/>
              <a:t>Group: </a:t>
            </a:r>
            <a:r>
              <a:rPr lang="de-AT" dirty="0" err="1" smtClean="0"/>
              <a:t>further</a:t>
            </a:r>
            <a:r>
              <a:rPr lang="de-AT" dirty="0" smtClean="0"/>
              <a:t> </a:t>
            </a:r>
            <a:r>
              <a:rPr lang="de-AT" dirty="0" err="1" smtClean="0"/>
              <a:t>testing</a:t>
            </a:r>
            <a:r>
              <a:rPr lang="de-AT" dirty="0" smtClean="0"/>
              <a:t> and </a:t>
            </a:r>
            <a:r>
              <a:rPr lang="de-AT" dirty="0" err="1" smtClean="0"/>
              <a:t>re-defining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methods</a:t>
            </a:r>
            <a:r>
              <a:rPr lang="de-AT" dirty="0" smtClean="0"/>
              <a:t> </a:t>
            </a:r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patient</a:t>
            </a:r>
            <a:r>
              <a:rPr lang="de-AT" dirty="0" smtClean="0"/>
              <a:t> </a:t>
            </a:r>
            <a:r>
              <a:rPr lang="de-AT" dirty="0" err="1" smtClean="0"/>
              <a:t>involvement</a:t>
            </a:r>
            <a:endParaRPr lang="de-AT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AT" dirty="0" err="1" smtClean="0"/>
              <a:t>Enhance</a:t>
            </a:r>
            <a:r>
              <a:rPr lang="de-AT" dirty="0" smtClean="0"/>
              <a:t> </a:t>
            </a:r>
            <a:r>
              <a:rPr lang="de-AT" dirty="0" err="1" smtClean="0"/>
              <a:t>common</a:t>
            </a:r>
            <a:r>
              <a:rPr lang="de-AT" dirty="0" smtClean="0"/>
              <a:t> </a:t>
            </a:r>
            <a:r>
              <a:rPr lang="de-AT" dirty="0" err="1" smtClean="0"/>
              <a:t>understanding</a:t>
            </a:r>
            <a:r>
              <a:rPr lang="de-AT" dirty="0" smtClean="0"/>
              <a:t> and </a:t>
            </a:r>
            <a:r>
              <a:rPr lang="de-AT" dirty="0" err="1" smtClean="0"/>
              <a:t>collaboration</a:t>
            </a:r>
            <a:r>
              <a:rPr lang="de-AT" dirty="0" smtClean="0"/>
              <a:t> </a:t>
            </a:r>
            <a:r>
              <a:rPr lang="de-AT" dirty="0" err="1" smtClean="0"/>
              <a:t>with</a:t>
            </a:r>
            <a:r>
              <a:rPr lang="de-AT" dirty="0" smtClean="0"/>
              <a:t> </a:t>
            </a:r>
            <a:r>
              <a:rPr lang="de-AT" dirty="0" err="1" smtClean="0"/>
              <a:t>patient</a:t>
            </a:r>
            <a:r>
              <a:rPr lang="de-AT" dirty="0" smtClean="0"/>
              <a:t> </a:t>
            </a:r>
            <a:r>
              <a:rPr lang="de-AT" dirty="0" err="1" smtClean="0"/>
              <a:t>organisations</a:t>
            </a:r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Next </a:t>
            </a:r>
            <a:r>
              <a:rPr lang="de-AT" dirty="0" err="1" smtClean="0"/>
              <a:t>steps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894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Cím 3"/>
          <p:cNvSpPr>
            <a:spLocks noGrp="1"/>
          </p:cNvSpPr>
          <p:nvPr>
            <p:ph type="ctrTitle"/>
          </p:nvPr>
        </p:nvSpPr>
        <p:spPr>
          <a:xfrm>
            <a:off x="685800" y="1649908"/>
            <a:ext cx="7772400" cy="4227364"/>
          </a:xfrm>
        </p:spPr>
        <p:txBody>
          <a:bodyPr/>
          <a:lstStyle/>
          <a:p>
            <a:pPr algn="ctr" eaLnBrk="1" hangingPunct="1"/>
            <a:r>
              <a:rPr lang="en-GB" altLang="en-US" dirty="0" smtClean="0"/>
              <a:t>Thank you!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Questions</a:t>
            </a:r>
            <a:r>
              <a:rPr lang="en-GB" altLang="en-US" dirty="0" smtClean="0"/>
              <a:t>?</a:t>
            </a:r>
            <a:br>
              <a:rPr lang="en-GB" altLang="en-US" dirty="0" smtClean="0"/>
            </a:b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sz="4000" dirty="0"/>
              <a:t>s</a:t>
            </a:r>
            <a:r>
              <a:rPr lang="en-GB" altLang="en-US" sz="4000" dirty="0" smtClean="0"/>
              <a:t>abine.ettinger@hta.lbg.ac.at</a:t>
            </a:r>
            <a:endParaRPr lang="en-GB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5569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7772400" cy="3509012"/>
          </a:xfrm>
        </p:spPr>
        <p:txBody>
          <a:bodyPr/>
          <a:lstStyle/>
          <a:p>
            <a:r>
              <a:rPr lang="da-DK" sz="5400" dirty="0" smtClean="0"/>
              <a:t>Joint production of health technology assessments: </a:t>
            </a:r>
            <a:br>
              <a:rPr lang="da-DK" sz="5400" dirty="0" smtClean="0"/>
            </a:br>
            <a:r>
              <a:rPr lang="da-DK" sz="5400" dirty="0" smtClean="0"/>
              <a:t>non-pharma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14069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AT" dirty="0" err="1" smtClean="0"/>
              <a:t>Production</a:t>
            </a:r>
            <a:r>
              <a:rPr lang="de-AT" dirty="0" smtClean="0"/>
              <a:t> </a:t>
            </a:r>
            <a:r>
              <a:rPr lang="de-AT" dirty="0" err="1" smtClean="0"/>
              <a:t>process</a:t>
            </a:r>
            <a:endParaRPr lang="de-AT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572030487"/>
              </p:ext>
            </p:extLst>
          </p:nvPr>
        </p:nvGraphicFramePr>
        <p:xfrm>
          <a:off x="395536" y="1340768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feil nach unten 8"/>
          <p:cNvSpPr/>
          <p:nvPr/>
        </p:nvSpPr>
        <p:spPr>
          <a:xfrm rot="6209796">
            <a:off x="2095213" y="2681439"/>
            <a:ext cx="504056" cy="146248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10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00108"/>
            <a:ext cx="8062664" cy="3509012"/>
          </a:xfrm>
        </p:spPr>
        <p:txBody>
          <a:bodyPr/>
          <a:lstStyle/>
          <a:p>
            <a:r>
              <a:rPr lang="da-DK" sz="5400" dirty="0" smtClean="0"/>
              <a:t>Topic selection: </a:t>
            </a:r>
            <a:br>
              <a:rPr lang="da-DK" sz="5400" dirty="0" smtClean="0"/>
            </a:br>
            <a:r>
              <a:rPr lang="da-DK" sz="5400" dirty="0" smtClean="0"/>
              <a:t>non-pharma</a:t>
            </a:r>
            <a:endParaRPr lang="da-DK" sz="5400" dirty="0"/>
          </a:p>
        </p:txBody>
      </p:sp>
    </p:spTree>
    <p:extLst>
      <p:ext uri="{BB962C8B-B14F-4D97-AF65-F5344CB8AC3E}">
        <p14:creationId xmlns:p14="http://schemas.microsoft.com/office/powerpoint/2010/main" val="199041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539552" y="4581128"/>
            <a:ext cx="8064698" cy="187220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de-AT" u="sng" dirty="0" err="1" smtClean="0"/>
              <a:t>Relevancy</a:t>
            </a:r>
            <a:r>
              <a:rPr lang="de-AT" dirty="0" smtClean="0"/>
              <a:t> </a:t>
            </a:r>
            <a:r>
              <a:rPr lang="de-AT" dirty="0" err="1"/>
              <a:t>for</a:t>
            </a:r>
            <a:r>
              <a:rPr lang="de-AT" dirty="0"/>
              <a:t> EUnetHTA </a:t>
            </a:r>
            <a:r>
              <a:rPr lang="de-AT" dirty="0" err="1" smtClean="0"/>
              <a:t>partners</a:t>
            </a:r>
            <a:r>
              <a:rPr lang="de-AT" dirty="0" smtClean="0"/>
              <a:t>!</a:t>
            </a:r>
            <a:endParaRPr lang="de-AT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de-AT" dirty="0" smtClean="0">
                <a:sym typeface="Wingdings" panose="05000000000000000000" pitchFamily="2" charset="2"/>
              </a:rPr>
              <a:t>EUnetHTA Task Group on Topic </a:t>
            </a:r>
            <a:r>
              <a:rPr lang="de-AT" dirty="0" err="1" smtClean="0">
                <a:sym typeface="Wingdings" panose="05000000000000000000" pitchFamily="2" charset="2"/>
              </a:rPr>
              <a:t>Identification</a:t>
            </a:r>
            <a:r>
              <a:rPr lang="de-AT" dirty="0" smtClean="0">
                <a:sym typeface="Wingdings" panose="05000000000000000000" pitchFamily="2" charset="2"/>
              </a:rPr>
              <a:t>, </a:t>
            </a:r>
            <a:r>
              <a:rPr lang="de-AT" dirty="0" err="1" smtClean="0">
                <a:sym typeface="Wingdings" panose="05000000000000000000" pitchFamily="2" charset="2"/>
              </a:rPr>
              <a:t>Selection</a:t>
            </a:r>
            <a:r>
              <a:rPr lang="de-AT" dirty="0" smtClean="0">
                <a:sym typeface="Wingdings" panose="05000000000000000000" pitchFamily="2" charset="2"/>
              </a:rPr>
              <a:t> and </a:t>
            </a:r>
            <a:r>
              <a:rPr lang="de-AT" dirty="0" err="1" smtClean="0">
                <a:sym typeface="Wingdings" panose="05000000000000000000" pitchFamily="2" charset="2"/>
              </a:rPr>
              <a:t>Prioritisation</a:t>
            </a:r>
            <a:r>
              <a:rPr lang="de-AT" dirty="0" smtClean="0">
                <a:sym typeface="Wingdings" panose="05000000000000000000" pitchFamily="2" charset="2"/>
              </a:rPr>
              <a:t> (TISP)</a:t>
            </a:r>
            <a:endParaRPr lang="de-AT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Topic </a:t>
            </a:r>
            <a:r>
              <a:rPr lang="de-AT" dirty="0" err="1" smtClean="0"/>
              <a:t>selection</a:t>
            </a:r>
            <a:r>
              <a:rPr lang="de-AT" dirty="0" smtClean="0"/>
              <a:t> in non-</a:t>
            </a:r>
            <a:r>
              <a:rPr lang="de-AT" dirty="0" err="1" smtClean="0"/>
              <a:t>pharma</a:t>
            </a:r>
            <a:r>
              <a:rPr lang="de-AT" dirty="0" smtClean="0"/>
              <a:t> </a:t>
            </a:r>
            <a:endParaRPr lang="de-AT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2800266024"/>
              </p:ext>
            </p:extLst>
          </p:nvPr>
        </p:nvGraphicFramePr>
        <p:xfrm>
          <a:off x="467544" y="1340768"/>
          <a:ext cx="8208912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feil nach unten 6"/>
          <p:cNvSpPr/>
          <p:nvPr/>
        </p:nvSpPr>
        <p:spPr>
          <a:xfrm rot="3978578">
            <a:off x="7671598" y="2699146"/>
            <a:ext cx="504056" cy="175180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032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>
            <a:noAutofit/>
          </a:bodyPr>
          <a:lstStyle/>
          <a:p>
            <a:r>
              <a:rPr lang="de-AT" sz="3600" b="1" dirty="0" smtClean="0"/>
              <a:t>EUnetHTA Joint Action 2 (2012-2015)</a:t>
            </a:r>
            <a:endParaRPr lang="de-AT" sz="36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716775"/>
              </p:ext>
            </p:extLst>
          </p:nvPr>
        </p:nvGraphicFramePr>
        <p:xfrm>
          <a:off x="215007" y="1172304"/>
          <a:ext cx="8749481" cy="390676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89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de-A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(</a:t>
                      </a:r>
                      <a:r>
                        <a:rPr lang="de-AT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published</a:t>
                      </a:r>
                      <a:r>
                        <a:rPr lang="de-A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A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</a:t>
                      </a:r>
                      <a:r>
                        <a:rPr lang="de-AT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  <a:endParaRPr lang="de-A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8036">
                <a:tc>
                  <a:txBody>
                    <a:bodyPr/>
                    <a:lstStyle/>
                    <a:p>
                      <a:r>
                        <a:rPr lang="en-US" sz="16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Duodenal-</a:t>
                      </a:r>
                      <a:r>
                        <a:rPr lang="en-US" sz="1600" b="0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jejunal</a:t>
                      </a:r>
                      <a:r>
                        <a:rPr lang="en-US" sz="16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bypass sleeve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the treatment of obesity with or without Type II Diabetes Mellitus</a:t>
                      </a:r>
                      <a:endParaRPr lang="de-AT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Croatia</a:t>
                      </a:r>
                      <a:r>
                        <a:rPr lang="de-AT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Hungary</a:t>
                      </a:r>
                      <a:r>
                        <a:rPr lang="de-A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Ireland</a:t>
                      </a:r>
                      <a:r>
                        <a:rPr lang="de-A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Spain, </a:t>
                      </a:r>
                      <a:r>
                        <a:rPr lang="de-A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Norway</a:t>
                      </a:r>
                      <a:r>
                        <a:rPr lang="de-A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Czech </a:t>
                      </a:r>
                      <a:r>
                        <a:rPr lang="de-A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Republic</a:t>
                      </a:r>
                      <a:endParaRPr lang="de-AT" sz="16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8036">
                <a:tc>
                  <a:txBody>
                    <a:bodyPr/>
                    <a:lstStyle/>
                    <a:p>
                      <a:r>
                        <a:rPr lang="de-AT" sz="16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Renal </a:t>
                      </a:r>
                      <a:r>
                        <a:rPr lang="de-AT" sz="1600" b="0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denervation</a:t>
                      </a:r>
                      <a:r>
                        <a:rPr lang="de-AT" sz="16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b="0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systems</a:t>
                      </a:r>
                      <a:r>
                        <a:rPr lang="de-AT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de-AT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treatment-resistant</a:t>
                      </a:r>
                      <a:r>
                        <a:rPr lang="de-AT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endParaRPr lang="de-AT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Norway</a:t>
                      </a:r>
                      <a:r>
                        <a:rPr lang="de-A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b="0" i="1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Spain, </a:t>
                      </a:r>
                      <a:r>
                        <a:rPr lang="de-AT" sz="1600" b="0" i="1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Denmark</a:t>
                      </a:r>
                      <a:r>
                        <a:rPr lang="de-A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Scotland, </a:t>
                      </a:r>
                      <a:r>
                        <a:rPr lang="de-A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Finland</a:t>
                      </a:r>
                      <a:r>
                        <a:rPr lang="de-A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Poland</a:t>
                      </a:r>
                      <a:r>
                        <a:rPr lang="de-A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Hungary</a:t>
                      </a:r>
                      <a:r>
                        <a:rPr lang="de-A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Germany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80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b="0" i="0" u="sng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Balloon Eustachian </a:t>
                      </a:r>
                      <a:r>
                        <a:rPr lang="en-US" sz="1600" b="0" i="0" u="sng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tuboplasty</a:t>
                      </a:r>
                      <a:r>
                        <a:rPr lang="en-US" sz="1600" b="0" i="0" u="sng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for the treatment of Eustachian tube dysfunction </a:t>
                      </a:r>
                      <a:endParaRPr lang="de-AT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Finland</a:t>
                      </a:r>
                      <a:r>
                        <a:rPr lang="de-A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b="0" i="1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Ireland</a:t>
                      </a:r>
                      <a:r>
                        <a:rPr lang="de-A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Austria, </a:t>
                      </a:r>
                      <a:r>
                        <a:rPr lang="de-A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Hungary</a:t>
                      </a:r>
                      <a:r>
                        <a:rPr lang="de-AT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Poland</a:t>
                      </a:r>
                      <a:endParaRPr lang="de-AT" sz="16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803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u="sng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Biodegradable stents </a:t>
                      </a:r>
                      <a:r>
                        <a:rPr lang="en-US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the treatment of refractory or recurrent benign </a:t>
                      </a:r>
                      <a:r>
                        <a:rPr lang="en-US" sz="1600" u="none" strike="noStrike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oesophageal</a:t>
                      </a:r>
                      <a:r>
                        <a:rPr lang="en-US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stenosis </a:t>
                      </a:r>
                      <a:endParaRPr lang="de-AT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r>
                        <a:rPr lang="de-AT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i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</a:t>
                      </a:r>
                      <a:r>
                        <a:rPr lang="de-AT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u="none" strike="noStrike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Lithuania</a:t>
                      </a:r>
                      <a:r>
                        <a:rPr lang="de-AT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u="none" strike="noStrike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Slovakia</a:t>
                      </a:r>
                      <a:r>
                        <a:rPr lang="de-AT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Austria</a:t>
                      </a:r>
                      <a:endParaRPr lang="de-AT" sz="16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8036">
                <a:tc>
                  <a:txBody>
                    <a:bodyPr/>
                    <a:lstStyle/>
                    <a:p>
                      <a:r>
                        <a:rPr lang="en-US" sz="1600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Transcatheter</a:t>
                      </a:r>
                      <a:r>
                        <a:rPr lang="en-US" sz="16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implantable devices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mitral valve repair in adults with chronic mitral valve regurgitation</a:t>
                      </a:r>
                      <a:endParaRPr lang="de-AT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u="none" strike="noStrike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r>
                        <a:rPr lang="de-AT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i="1" u="none" strike="noStrike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Croatia</a:t>
                      </a:r>
                      <a:r>
                        <a:rPr lang="de-AT" sz="1600" i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i="1" u="none" strike="noStrike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Slovakia</a:t>
                      </a:r>
                      <a:r>
                        <a:rPr lang="de-AT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Spain, France, Austria, </a:t>
                      </a:r>
                      <a:r>
                        <a:rPr lang="de-AT" sz="1600" u="none" strike="noStrike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Croatia</a:t>
                      </a:r>
                      <a:r>
                        <a:rPr lang="de-AT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u="none" strike="noStrike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Ireland</a:t>
                      </a:r>
                      <a:r>
                        <a:rPr lang="de-AT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Scotland</a:t>
                      </a:r>
                      <a:endParaRPr lang="de-AT" sz="16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803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Endovascular therapy using </a:t>
                      </a:r>
                      <a:r>
                        <a:rPr lang="en-US" sz="16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mechanical </a:t>
                      </a:r>
                      <a:r>
                        <a:rPr lang="en-US" sz="1600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thrombectomy</a:t>
                      </a:r>
                      <a:r>
                        <a:rPr lang="en-US" sz="16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devices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acute 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ischaemic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stroke</a:t>
                      </a:r>
                      <a:endParaRPr lang="de-AT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b="1" u="none" strike="noStrike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Ireland</a:t>
                      </a:r>
                      <a:r>
                        <a:rPr lang="de-AT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i="1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r>
                        <a:rPr lang="de-AT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u="none" strike="noStrike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r>
                        <a:rPr lang="de-AT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France, Scotland, </a:t>
                      </a:r>
                      <a:r>
                        <a:rPr lang="de-AT" sz="1600" u="none" strike="noStrike" kern="1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  <a:r>
                        <a:rPr lang="de-AT" sz="1600" u="none" strike="noStrike" kern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Austria</a:t>
                      </a:r>
                      <a:endParaRPr lang="de-AT" sz="1600" b="0" i="0" u="none" strike="noStrike" kern="1200" baseline="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platzhalter 1"/>
          <p:cNvSpPr>
            <a:spLocks noGrp="1"/>
          </p:cNvSpPr>
          <p:nvPr>
            <p:ph type="body" sz="quarter" idx="13"/>
          </p:nvPr>
        </p:nvSpPr>
        <p:spPr>
          <a:xfrm rot="20588295">
            <a:off x="81960" y="2842059"/>
            <a:ext cx="9001000" cy="938034"/>
          </a:xfrm>
          <a:solidFill>
            <a:schemeClr val="bg1"/>
          </a:solidFill>
          <a:ln>
            <a:solidFill>
              <a:schemeClr val="tx1">
                <a:alpha val="46000"/>
              </a:schemeClr>
            </a:solidFill>
          </a:ln>
        </p:spPr>
        <p:txBody>
          <a:bodyPr>
            <a:noAutofit/>
          </a:bodyPr>
          <a:lstStyle/>
          <a:p>
            <a:r>
              <a:rPr lang="de-AT" sz="4000" dirty="0">
                <a:hlinkClick r:id="rId3"/>
              </a:rPr>
              <a:t>https://www.eunethta.eu/assessments</a:t>
            </a:r>
            <a:r>
              <a:rPr lang="de-AT" sz="4000" dirty="0" smtClean="0">
                <a:hlinkClick r:id="rId3"/>
              </a:rPr>
              <a:t>/</a:t>
            </a:r>
            <a:r>
              <a:rPr lang="de-AT" sz="4000" dirty="0" smtClean="0"/>
              <a:t> </a:t>
            </a:r>
          </a:p>
          <a:p>
            <a:endParaRPr lang="de-AT" sz="4000" dirty="0" smtClean="0"/>
          </a:p>
          <a:p>
            <a:endParaRPr lang="de-AT" sz="4000" dirty="0"/>
          </a:p>
        </p:txBody>
      </p:sp>
    </p:spTree>
    <p:extLst>
      <p:ext uri="{BB962C8B-B14F-4D97-AF65-F5344CB8AC3E}">
        <p14:creationId xmlns:p14="http://schemas.microsoft.com/office/powerpoint/2010/main" val="17315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de-AT" sz="3600" b="1" dirty="0"/>
              <a:t>EUnetHTA Joint Action </a:t>
            </a:r>
            <a:r>
              <a:rPr lang="de-AT" sz="3600" b="1" dirty="0" smtClean="0"/>
              <a:t>3 (2016-2020</a:t>
            </a:r>
            <a:r>
              <a:rPr lang="de-AT" sz="3600" b="1" dirty="0"/>
              <a:t>)</a:t>
            </a:r>
            <a:endParaRPr lang="de-AT" sz="3600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49528"/>
              </p:ext>
            </p:extLst>
          </p:nvPr>
        </p:nvGraphicFramePr>
        <p:xfrm>
          <a:off x="187623" y="1052736"/>
          <a:ext cx="8776865" cy="52215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843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de-A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(</a:t>
                      </a:r>
                      <a:r>
                        <a:rPr lang="de-AT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published</a:t>
                      </a:r>
                      <a:r>
                        <a:rPr lang="de-A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A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 </a:t>
                      </a:r>
                      <a:r>
                        <a:rPr lang="de-AT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  <a:endParaRPr lang="de-A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de-A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de-A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Wearable cardioverter-defibrillator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therapy </a:t>
                      </a:r>
                      <a:b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primary and secondary prevention of sudden cardiac arrest in patients at risk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Croatia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Germany, Spain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Group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Antibacterial-coated sutures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versus non-antibacterial-coated sutures for the prevention of abdominal, superficial and deep, surgical site infection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Croatia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Romania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Czech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Republic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Lithuania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Germany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Screening of fetal aneuploidies whereby 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non-invasive prenatal test</a:t>
                      </a:r>
                      <a:endParaRPr lang="de-AT" sz="1600" u="sng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r>
                        <a:rPr lang="de-AT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de-AT" sz="1600" i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taly</a:t>
                      </a:r>
                      <a:r>
                        <a:rPr lang="de-A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  <a:r>
                        <a:rPr lang="de-AT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Germany 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scope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4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Added value of using gene-expression signature for adjuvant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chemotherapy decisions in early breast cancer (</a:t>
                      </a:r>
                      <a:r>
                        <a:rPr lang="en-US" sz="1600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MammaPrin</a:t>
                      </a:r>
                      <a:r>
                        <a:rPr lang="en-US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Austria, France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Scoping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40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Repetitive </a:t>
                      </a:r>
                      <a:r>
                        <a:rPr lang="en-US" sz="16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transcranial magnetic stimulation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treatment-resistant major depression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Spain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409">
                <a:tc>
                  <a:txBody>
                    <a:bodyPr/>
                    <a:lstStyle/>
                    <a:p>
                      <a:r>
                        <a:rPr lang="en-US" sz="160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High-intensity focused ultrasound ablation </a:t>
                      </a:r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the treatment of prostate cancer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i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Lithuania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8" t="67751" r="14806" b="23679"/>
          <a:stretch>
            <a:fillRect/>
          </a:stretch>
        </p:blipFill>
        <p:spPr bwMode="auto">
          <a:xfrm>
            <a:off x="7668344" y="1875846"/>
            <a:ext cx="720080" cy="40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8" t="67751" r="14806" b="23679"/>
          <a:stretch>
            <a:fillRect/>
          </a:stretch>
        </p:blipFill>
        <p:spPr bwMode="auto">
          <a:xfrm>
            <a:off x="7740352" y="3933056"/>
            <a:ext cx="720080" cy="40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8" t="67751" r="14806" b="23679"/>
          <a:stretch>
            <a:fillRect/>
          </a:stretch>
        </p:blipFill>
        <p:spPr bwMode="auto">
          <a:xfrm>
            <a:off x="7740352" y="4797152"/>
            <a:ext cx="720080" cy="40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1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86928"/>
              </p:ext>
            </p:extLst>
          </p:nvPr>
        </p:nvGraphicFramePr>
        <p:xfrm>
          <a:off x="251520" y="116632"/>
          <a:ext cx="8712968" cy="665242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6723">
                <a:tc>
                  <a:txBody>
                    <a:bodyPr/>
                    <a:lstStyle/>
                    <a:p>
                      <a:r>
                        <a:rPr lang="de-A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 (</a:t>
                      </a:r>
                      <a:r>
                        <a:rPr lang="de-AT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ongoing</a:t>
                      </a:r>
                      <a:r>
                        <a:rPr lang="de-A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A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Assessment</a:t>
                      </a:r>
                      <a:r>
                        <a:rPr lang="de-AT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team</a:t>
                      </a:r>
                      <a:endParaRPr lang="de-A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de-AT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de-AT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3265">
                <a:tc>
                  <a:txBody>
                    <a:bodyPr/>
                    <a:lstStyle/>
                    <a:p>
                      <a:r>
                        <a:rPr lang="en-US" sz="1600" b="0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Transcatheter</a:t>
                      </a:r>
                      <a:r>
                        <a:rPr lang="en-US" sz="16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aortic valve implantation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patients at intermediate surgical risk</a:t>
                      </a:r>
                      <a:endParaRPr lang="de-AT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it-I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Greece</a:t>
                      </a: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it-I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Ireland</a:t>
                      </a: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r>
                        <a:rPr lang="it-I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it-I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078">
                <a:tc>
                  <a:txBody>
                    <a:bodyPr/>
                    <a:lstStyle/>
                    <a:p>
                      <a:r>
                        <a:rPr lang="en-US" sz="16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Femtosecond laser-assisted cataract surgery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compared to standard ultrasound phacoemulsification cataract surgery</a:t>
                      </a:r>
                      <a:endParaRPr lang="de-AT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r>
                        <a:rPr lang="de-AT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Austria,</a:t>
                      </a:r>
                      <a:r>
                        <a:rPr lang="de-AT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France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Belgium, Spain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1102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Continuous </a:t>
                      </a:r>
                      <a:r>
                        <a:rPr lang="en-US" sz="16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glucose monitoring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flash glucose monitoring as personal, standalone systems in patients with diabetes mellitus treated with insulin</a:t>
                      </a:r>
                      <a:endParaRPr lang="de-AT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Croatia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Austria, </a:t>
                      </a:r>
                      <a:r>
                        <a:rPr lang="de-AT" sz="1600" i="1" u="none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Norway</a:t>
                      </a:r>
                      <a:r>
                        <a:rPr lang="de-AT" sz="1600" u="none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Spain,</a:t>
                      </a:r>
                      <a:r>
                        <a:rPr lang="de-AT" sz="1600" u="non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Scotland, </a:t>
                      </a:r>
                      <a:r>
                        <a:rPr lang="de-AT" sz="1600" u="none" kern="1200" baseline="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Italy</a:t>
                      </a:r>
                      <a:endParaRPr lang="de-AT" sz="1600" u="none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input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form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groups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1102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use of </a:t>
                      </a:r>
                      <a:r>
                        <a:rPr lang="en-US" sz="16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C-reactive protein point-of-care testing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guide antimicrobial prescribing in primary care settings for respiratory tract infections</a:t>
                      </a:r>
                      <a:endParaRPr lang="de-AT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Ireland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sv-SE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Italy, Spain, Scotland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Scoping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e-meeting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3265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use of </a:t>
                      </a:r>
                      <a:r>
                        <a:rPr lang="en-US" sz="16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printing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implants and splints in connection with surgery</a:t>
                      </a:r>
                      <a:endParaRPr lang="de-AT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Austria,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Croatia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Hungary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7078">
                <a:tc>
                  <a:txBody>
                    <a:bodyPr/>
                    <a:lstStyle/>
                    <a:p>
                      <a:r>
                        <a:rPr lang="en-US" sz="16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Stool DNA testing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 </a:t>
                      </a:r>
                      <a:r>
                        <a:rPr lang="en-US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ColoAlert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ColoGuard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for early detection of colorectal cancer</a:t>
                      </a:r>
                      <a:endParaRPr lang="de-AT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Slovenia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United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Kingdom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Spain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Semi-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structured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interviews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3265">
                <a:tc>
                  <a:txBody>
                    <a:bodyPr/>
                    <a:lstStyle/>
                    <a:p>
                      <a:r>
                        <a:rPr lang="en-US" sz="1600" b="0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Robotic surgery </a:t>
                      </a: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cardiovascular and visceral indications</a:t>
                      </a:r>
                      <a:endParaRPr lang="de-AT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AT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i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Italy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de-AT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Ireland</a:t>
                      </a:r>
                      <a:r>
                        <a:rPr lang="de-AT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AT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A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8" t="67751" r="14806" b="23679"/>
          <a:stretch>
            <a:fillRect/>
          </a:stretch>
        </p:blipFill>
        <p:spPr bwMode="auto">
          <a:xfrm>
            <a:off x="7884368" y="2996952"/>
            <a:ext cx="720080" cy="40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8" t="67751" r="14806" b="23679"/>
          <a:stretch>
            <a:fillRect/>
          </a:stretch>
        </p:blipFill>
        <p:spPr bwMode="auto">
          <a:xfrm>
            <a:off x="7884368" y="4077072"/>
            <a:ext cx="720080" cy="40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8" t="67751" r="14806" b="23679"/>
          <a:stretch>
            <a:fillRect/>
          </a:stretch>
        </p:blipFill>
        <p:spPr bwMode="auto">
          <a:xfrm>
            <a:off x="7884368" y="5949280"/>
            <a:ext cx="720080" cy="40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1"/>
          <p:cNvSpPr>
            <a:spLocks noGrp="1"/>
          </p:cNvSpPr>
          <p:nvPr>
            <p:ph type="body" sz="quarter" idx="13"/>
          </p:nvPr>
        </p:nvSpPr>
        <p:spPr>
          <a:xfrm rot="20588295">
            <a:off x="147889" y="2615454"/>
            <a:ext cx="9001000" cy="938034"/>
          </a:xfrm>
          <a:solidFill>
            <a:schemeClr val="bg1"/>
          </a:solidFill>
          <a:ln>
            <a:solidFill>
              <a:schemeClr val="tx1">
                <a:alpha val="46000"/>
              </a:schemeClr>
            </a:solidFill>
          </a:ln>
        </p:spPr>
        <p:txBody>
          <a:bodyPr>
            <a:noAutofit/>
          </a:bodyPr>
          <a:lstStyle/>
          <a:p>
            <a:r>
              <a:rPr lang="de-AT" sz="4000" dirty="0">
                <a:hlinkClick r:id="rId4"/>
              </a:rPr>
              <a:t>https://www.eunethta.eu/assessments</a:t>
            </a:r>
            <a:r>
              <a:rPr lang="de-AT" sz="4000" dirty="0" smtClean="0">
                <a:hlinkClick r:id="rId4"/>
              </a:rPr>
              <a:t>/</a:t>
            </a:r>
            <a:r>
              <a:rPr lang="de-AT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861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395536" y="1412776"/>
            <a:ext cx="8496944" cy="4896544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4200" dirty="0"/>
              <a:t>Time </a:t>
            </a:r>
            <a:r>
              <a:rPr lang="de-AT" altLang="de-DE" sz="4200" dirty="0" err="1"/>
              <a:t>point</a:t>
            </a:r>
            <a:r>
              <a:rPr lang="de-AT" altLang="de-DE" sz="4200" dirty="0"/>
              <a:t> </a:t>
            </a:r>
            <a:r>
              <a:rPr lang="de-AT" altLang="de-DE" sz="4200" dirty="0" err="1"/>
              <a:t>of</a:t>
            </a:r>
            <a:r>
              <a:rPr lang="de-AT" altLang="de-DE" sz="4200" dirty="0"/>
              <a:t> national </a:t>
            </a:r>
            <a:r>
              <a:rPr lang="de-AT" altLang="de-DE" sz="4200" dirty="0" err="1"/>
              <a:t>applications</a:t>
            </a:r>
            <a:r>
              <a:rPr lang="de-AT" altLang="de-DE" sz="4200" dirty="0"/>
              <a:t> / </a:t>
            </a:r>
            <a:r>
              <a:rPr lang="de-AT" altLang="de-DE" sz="4200" dirty="0" err="1"/>
              <a:t>or</a:t>
            </a:r>
            <a:r>
              <a:rPr lang="de-AT" altLang="de-DE" sz="4200" dirty="0"/>
              <a:t> </a:t>
            </a:r>
            <a:r>
              <a:rPr lang="de-AT" altLang="de-DE" sz="4200" dirty="0" err="1"/>
              <a:t>required</a:t>
            </a:r>
            <a:r>
              <a:rPr lang="de-AT" altLang="de-DE" sz="4200" dirty="0"/>
              <a:t> </a:t>
            </a:r>
            <a:r>
              <a:rPr lang="de-AT" altLang="de-DE" sz="4200" dirty="0" err="1"/>
              <a:t>reimbursement</a:t>
            </a:r>
            <a:r>
              <a:rPr lang="de-AT" altLang="de-DE" sz="4200" dirty="0"/>
              <a:t> </a:t>
            </a:r>
            <a:r>
              <a:rPr lang="de-AT" altLang="de-DE" sz="4200" dirty="0" err="1"/>
              <a:t>decisions</a:t>
            </a:r>
            <a:r>
              <a:rPr lang="de-AT" altLang="de-DE" sz="4200" dirty="0"/>
              <a:t> </a:t>
            </a:r>
            <a:r>
              <a:rPr lang="de-AT" altLang="de-DE" sz="4200" dirty="0" err="1"/>
              <a:t>vary</a:t>
            </a:r>
            <a:endParaRPr lang="en-GB" sz="4200" dirty="0"/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v"/>
              <a:defRPr/>
            </a:pPr>
            <a:r>
              <a:rPr lang="en-GB" sz="4200" dirty="0" smtClean="0"/>
              <a:t>Identification of relevant manufacturers</a:t>
            </a:r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4200" dirty="0" err="1" smtClean="0"/>
              <a:t>Often</a:t>
            </a:r>
            <a:r>
              <a:rPr lang="de-AT" altLang="de-DE" sz="4200" dirty="0" smtClean="0"/>
              <a:t> </a:t>
            </a:r>
            <a:r>
              <a:rPr lang="de-AT" altLang="de-DE" sz="4200" dirty="0" err="1"/>
              <a:t>o</a:t>
            </a:r>
            <a:r>
              <a:rPr lang="de-AT" altLang="de-DE" sz="4200" dirty="0" err="1" smtClean="0"/>
              <a:t>nly</a:t>
            </a:r>
            <a:r>
              <a:rPr lang="de-AT" altLang="de-DE" sz="4200" dirty="0" smtClean="0"/>
              <a:t> marginal </a:t>
            </a:r>
            <a:r>
              <a:rPr lang="de-AT" altLang="de-DE" sz="4200" dirty="0" err="1" smtClean="0"/>
              <a:t>differences</a:t>
            </a:r>
            <a:r>
              <a:rPr lang="de-AT" altLang="de-DE" sz="4200" dirty="0" smtClean="0"/>
              <a:t> in </a:t>
            </a:r>
            <a:r>
              <a:rPr lang="de-AT" altLang="de-DE" sz="4200" dirty="0" err="1" smtClean="0"/>
              <a:t>products</a:t>
            </a:r>
            <a:r>
              <a:rPr lang="de-AT" altLang="de-DE" sz="4200" dirty="0" smtClean="0"/>
              <a:t> </a:t>
            </a:r>
            <a:r>
              <a:rPr lang="de-AT" altLang="de-DE" sz="4200" dirty="0" err="1" smtClean="0"/>
              <a:t>offered</a:t>
            </a:r>
            <a:endParaRPr lang="de-AT" altLang="de-DE" sz="4200" dirty="0"/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v"/>
              <a:defRPr/>
            </a:pPr>
            <a:r>
              <a:rPr lang="de-AT" altLang="de-DE" sz="4200" dirty="0" err="1" smtClean="0"/>
              <a:t>Missing</a:t>
            </a:r>
            <a:r>
              <a:rPr lang="de-AT" altLang="de-DE" sz="4200" dirty="0" smtClean="0"/>
              <a:t> </a:t>
            </a:r>
            <a:r>
              <a:rPr lang="de-AT" altLang="de-DE" sz="4200" dirty="0" err="1"/>
              <a:t>comparative</a:t>
            </a:r>
            <a:r>
              <a:rPr lang="de-AT" altLang="de-DE" sz="4200" dirty="0"/>
              <a:t> </a:t>
            </a:r>
            <a:r>
              <a:rPr lang="de-AT" altLang="de-DE" sz="4200" dirty="0" err="1"/>
              <a:t>studies</a:t>
            </a:r>
            <a:r>
              <a:rPr lang="de-AT" altLang="de-DE" sz="4200" dirty="0"/>
              <a:t> at time </a:t>
            </a:r>
            <a:r>
              <a:rPr lang="de-AT" altLang="de-DE" sz="4200" dirty="0" err="1"/>
              <a:t>of</a:t>
            </a:r>
            <a:r>
              <a:rPr lang="de-AT" altLang="de-DE" sz="4200" dirty="0"/>
              <a:t> </a:t>
            </a:r>
            <a:r>
              <a:rPr lang="de-AT" altLang="de-DE" sz="4200" dirty="0" err="1"/>
              <a:t>market</a:t>
            </a:r>
            <a:r>
              <a:rPr lang="de-AT" altLang="de-DE" sz="4200" dirty="0"/>
              <a:t> </a:t>
            </a:r>
            <a:r>
              <a:rPr lang="de-AT" altLang="de-DE" sz="4200" dirty="0" err="1" smtClean="0"/>
              <a:t>approval</a:t>
            </a:r>
            <a:endParaRPr lang="en-GB" sz="4200" dirty="0" smtClean="0"/>
          </a:p>
          <a:p>
            <a:pPr marL="457200" indent="-457200">
              <a:lnSpc>
                <a:spcPct val="160000"/>
              </a:lnSpc>
              <a:buFont typeface="Wingdings" panose="05000000000000000000" pitchFamily="2" charset="2"/>
              <a:buChar char="v"/>
              <a:defRPr/>
            </a:pPr>
            <a:endParaRPr lang="de-AT" dirty="0" smtClean="0"/>
          </a:p>
          <a:p>
            <a:pPr>
              <a:lnSpc>
                <a:spcPct val="160000"/>
              </a:lnSpc>
            </a:pP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>
            <a:normAutofit/>
          </a:bodyPr>
          <a:lstStyle/>
          <a:p>
            <a:r>
              <a:rPr lang="de-AT" dirty="0" err="1" smtClean="0"/>
              <a:t>Challenges</a:t>
            </a:r>
            <a:r>
              <a:rPr lang="de-AT" dirty="0" smtClean="0"/>
              <a:t> in non-</a:t>
            </a:r>
            <a:r>
              <a:rPr lang="de-AT" dirty="0" err="1" smtClean="0"/>
              <a:t>pharma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740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Unethta PowerPoint Template 03092013">
  <a:themeElements>
    <a:clrScheme name="eunethta">
      <a:dk1>
        <a:srgbClr val="505050"/>
      </a:dk1>
      <a:lt1>
        <a:sysClr val="window" lastClr="FFFFFF"/>
      </a:lt1>
      <a:dk2>
        <a:srgbClr val="9B9B9B"/>
      </a:dk2>
      <a:lt2>
        <a:srgbClr val="C0C0C0"/>
      </a:lt2>
      <a:accent1>
        <a:srgbClr val="FF6600"/>
      </a:accent1>
      <a:accent2>
        <a:srgbClr val="FF9900"/>
      </a:accent2>
      <a:accent3>
        <a:srgbClr val="FFCC00"/>
      </a:accent3>
      <a:accent4>
        <a:srgbClr val="505050"/>
      </a:accent4>
      <a:accent5>
        <a:srgbClr val="9B9B9B"/>
      </a:accent5>
      <a:accent6>
        <a:srgbClr val="C0C0C0"/>
      </a:accent6>
      <a:hlink>
        <a:srgbClr val="FF6600"/>
      </a:hlink>
      <a:folHlink>
        <a:srgbClr val="50505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9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900"/>
          </a:spcBef>
          <a:defRPr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EUnethta PowerPoint Template 03092013">
  <a:themeElements>
    <a:clrScheme name="eunethta">
      <a:dk1>
        <a:srgbClr val="505050"/>
      </a:dk1>
      <a:lt1>
        <a:sysClr val="window" lastClr="FFFFFF"/>
      </a:lt1>
      <a:dk2>
        <a:srgbClr val="9B9B9B"/>
      </a:dk2>
      <a:lt2>
        <a:srgbClr val="C0C0C0"/>
      </a:lt2>
      <a:accent1>
        <a:srgbClr val="FF6600"/>
      </a:accent1>
      <a:accent2>
        <a:srgbClr val="FF9900"/>
      </a:accent2>
      <a:accent3>
        <a:srgbClr val="FFCC00"/>
      </a:accent3>
      <a:accent4>
        <a:srgbClr val="505050"/>
      </a:accent4>
      <a:accent5>
        <a:srgbClr val="9B9B9B"/>
      </a:accent5>
      <a:accent6>
        <a:srgbClr val="C0C0C0"/>
      </a:accent6>
      <a:hlink>
        <a:srgbClr val="FF6600"/>
      </a:hlink>
      <a:folHlink>
        <a:srgbClr val="50505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9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spcBef>
            <a:spcPts val="900"/>
          </a:spcBef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3BEF8C65DA0439FE76107F5E9462A" ma:contentTypeVersion="1" ma:contentTypeDescription="Create a new document." ma:contentTypeScope="" ma:versionID="876c49df5aeecec72c54e182cc81b7e0">
  <xsd:schema xmlns:xsd="http://www.w3.org/2001/XMLSchema" xmlns:xs="http://www.w3.org/2001/XMLSchema" xmlns:p="http://schemas.microsoft.com/office/2006/metadata/properties" xmlns:ns2="9632baf2-488b-469c-9902-aab646fc0649" targetNamespace="http://schemas.microsoft.com/office/2006/metadata/properties" ma:root="true" ma:fieldsID="c4cea1c7983a544d07f1291831cae416" ns2:_="">
    <xsd:import namespace="9632baf2-488b-469c-9902-aab646fc064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2baf2-488b-469c-9902-aab646fc064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632baf2-488b-469c-9902-aab646fc0649">3ERTAR26ZARY-1-1</_dlc_DocId>
    <_dlc_DocIdUrl xmlns="9632baf2-488b-469c-9902-aab646fc0649">
      <Url>http://eunethta-intranet/_layouts/15/DocIdRedir.aspx?ID=3ERTAR26ZARY-1-1</Url>
      <Description>3ERTAR26ZARY-1-1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7664C4-CBB7-4025-8338-9481C7858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32baf2-488b-469c-9902-aab646fc06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1EE3DA-D081-4071-B007-CC1DFDA74F7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6AE1EBE-A0E3-4C2F-8B4B-F43641A6C7C9}">
  <ds:schemaRefs>
    <ds:schemaRef ds:uri="9632baf2-488b-469c-9902-aab646fc0649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37C49509-E036-444D-91B5-07C1B97D83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781</Words>
  <Application>Microsoft Office PowerPoint</Application>
  <PresentationFormat>Bildschirmpräsentation (4:3)</PresentationFormat>
  <Paragraphs>125</Paragraphs>
  <Slides>16</Slides>
  <Notes>15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Kontortema</vt:lpstr>
      <vt:lpstr>EUnethta PowerPoint Template 03092013</vt:lpstr>
      <vt:lpstr>1_EUnethta PowerPoint Template 03092013</vt:lpstr>
      <vt:lpstr>Patient involvement in EUnetHTA assessments on non-pharmaceutical technologies </vt:lpstr>
      <vt:lpstr>Joint production of health technology assessments:  non-pharma</vt:lpstr>
      <vt:lpstr>Production process</vt:lpstr>
      <vt:lpstr>Topic selection:  non-pharma</vt:lpstr>
      <vt:lpstr>Topic selection in non-pharma </vt:lpstr>
      <vt:lpstr>EUnetHTA Joint Action 2 (2012-2015)</vt:lpstr>
      <vt:lpstr>EUnetHTA Joint Action 3 (2016-2020)</vt:lpstr>
      <vt:lpstr>PowerPoint-Präsentation</vt:lpstr>
      <vt:lpstr>Challenges in non-pharma</vt:lpstr>
      <vt:lpstr>Patient contribution in joint HTA: non-pharma</vt:lpstr>
      <vt:lpstr>Patient input highly valued!!</vt:lpstr>
      <vt:lpstr>EUnetHTA Patient Involvement / Health Care Provider Task Group</vt:lpstr>
      <vt:lpstr>Methods for patient involvement</vt:lpstr>
      <vt:lpstr>Outlook</vt:lpstr>
      <vt:lpstr>Next steps</vt:lpstr>
      <vt:lpstr>Thank you!  Questions?  sabine.ettinger@hta.lbg.ac.at</vt:lpstr>
    </vt:vector>
  </TitlesOfParts>
  <Company>Lægemiddelstyrelsen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cen</dc:creator>
  <cp:lastModifiedBy>Ettinger Sabine</cp:lastModifiedBy>
  <cp:revision>268</cp:revision>
  <cp:lastPrinted>2018-05-09T14:25:01Z</cp:lastPrinted>
  <dcterms:created xsi:type="dcterms:W3CDTF">2014-02-12T13:43:21Z</dcterms:created>
  <dcterms:modified xsi:type="dcterms:W3CDTF">2018-05-11T14:00:30Z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0x01010009B3BEF8C65DA0439FE76107F5E9462A</vt:lpwstr>
  </property>
  <property fmtid="{D5CDD505-2E9C-101B-9397-08002B2CF9AE}" pid="3" name="_dlc_DocIdItemGuid">
    <vt:lpwstr>7d16bdfe-116d-4434-9a71-a05782cdf34e</vt:lpwstr>
  </property>
</Properties>
</file>