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63" r:id="rId2"/>
  </p:sldIdLst>
  <p:sldSz cx="30267275" cy="427942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343" autoAdjust="0"/>
  </p:normalViewPr>
  <p:slideViewPr>
    <p:cSldViewPr snapToGrid="0">
      <p:cViewPr>
        <p:scale>
          <a:sx n="50" d="100"/>
          <a:sy n="50" d="100"/>
        </p:scale>
        <p:origin x="1272" y="-72"/>
      </p:cViewPr>
      <p:guideLst>
        <p:guide orient="horz" pos="13478"/>
        <p:guide pos="9533"/>
      </p:guideLst>
    </p:cSldViewPr>
  </p:slideViewPr>
  <p:notesTextViewPr>
    <p:cViewPr>
      <p:scale>
        <a:sx n="1" d="1"/>
        <a:sy n="1" d="1"/>
      </p:scale>
      <p:origin x="0" y="0"/>
    </p:cViewPr>
  </p:notesTextViewPr>
  <p:notesViewPr>
    <p:cSldViewPr snapToGrid="0">
      <p:cViewPr varScale="1">
        <p:scale>
          <a:sx n="69" d="100"/>
          <a:sy n="69" d="100"/>
        </p:scale>
        <p:origin x="3264" y="78"/>
      </p:cViewPr>
      <p:guideLst/>
    </p:cSldViewPr>
  </p:notes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7F3E7D-01EE-46D9-8E39-CB9826B72043}" type="datetimeFigureOut">
              <a:rPr lang="en-US" smtClean="0"/>
              <a:pPr/>
              <a:t>5/7/2018</a:t>
            </a:fld>
            <a:endParaRPr lang="en-US" dirty="0"/>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3A5023-0C4B-4ED4-ACC0-FDA459A6A8CF}" type="slidenum">
              <a:rPr lang="en-US" smtClean="0"/>
              <a:pPr/>
              <a:t>‹#›</a:t>
            </a:fld>
            <a:endParaRPr lang="en-US" dirty="0"/>
          </a:p>
        </p:txBody>
      </p:sp>
    </p:spTree>
    <p:extLst>
      <p:ext uri="{BB962C8B-B14F-4D97-AF65-F5344CB8AC3E}">
        <p14:creationId xmlns:p14="http://schemas.microsoft.com/office/powerpoint/2010/main" xmlns="" val="45020219"/>
      </p:ext>
    </p:extLst>
  </p:cSld>
  <p:clrMap bg1="lt1" tx1="dk1" bg2="lt2" tx2="dk2" accent1="accent1" accent2="accent2" accent3="accent3" accent4="accent4" accent5="accent5" accent6="accent6" hlink="hlink" folHlink="folHlink"/>
  <p:notesStyle>
    <a:lvl1pPr marL="0" algn="l" defTabSz="1293053" rtl="0" eaLnBrk="1" latinLnBrk="0" hangingPunct="1">
      <a:defRPr sz="1697" kern="1200">
        <a:solidFill>
          <a:schemeClr val="tx1"/>
        </a:solidFill>
        <a:latin typeface="+mn-lt"/>
        <a:ea typeface="+mn-ea"/>
        <a:cs typeface="+mn-cs"/>
      </a:defRPr>
    </a:lvl1pPr>
    <a:lvl2pPr marL="646527" algn="l" defTabSz="1293053" rtl="0" eaLnBrk="1" latinLnBrk="0" hangingPunct="1">
      <a:defRPr sz="1697" kern="1200">
        <a:solidFill>
          <a:schemeClr val="tx1"/>
        </a:solidFill>
        <a:latin typeface="+mn-lt"/>
        <a:ea typeface="+mn-ea"/>
        <a:cs typeface="+mn-cs"/>
      </a:defRPr>
    </a:lvl2pPr>
    <a:lvl3pPr marL="1293053" algn="l" defTabSz="1293053" rtl="0" eaLnBrk="1" latinLnBrk="0" hangingPunct="1">
      <a:defRPr sz="1697" kern="1200">
        <a:solidFill>
          <a:schemeClr val="tx1"/>
        </a:solidFill>
        <a:latin typeface="+mn-lt"/>
        <a:ea typeface="+mn-ea"/>
        <a:cs typeface="+mn-cs"/>
      </a:defRPr>
    </a:lvl3pPr>
    <a:lvl4pPr marL="1939580" algn="l" defTabSz="1293053" rtl="0" eaLnBrk="1" latinLnBrk="0" hangingPunct="1">
      <a:defRPr sz="1697" kern="1200">
        <a:solidFill>
          <a:schemeClr val="tx1"/>
        </a:solidFill>
        <a:latin typeface="+mn-lt"/>
        <a:ea typeface="+mn-ea"/>
        <a:cs typeface="+mn-cs"/>
      </a:defRPr>
    </a:lvl4pPr>
    <a:lvl5pPr marL="2586106" algn="l" defTabSz="1293053" rtl="0" eaLnBrk="1" latinLnBrk="0" hangingPunct="1">
      <a:defRPr sz="1697" kern="1200">
        <a:solidFill>
          <a:schemeClr val="tx1"/>
        </a:solidFill>
        <a:latin typeface="+mn-lt"/>
        <a:ea typeface="+mn-ea"/>
        <a:cs typeface="+mn-cs"/>
      </a:defRPr>
    </a:lvl5pPr>
    <a:lvl6pPr marL="3232633" algn="l" defTabSz="1293053" rtl="0" eaLnBrk="1" latinLnBrk="0" hangingPunct="1">
      <a:defRPr sz="1697" kern="1200">
        <a:solidFill>
          <a:schemeClr val="tx1"/>
        </a:solidFill>
        <a:latin typeface="+mn-lt"/>
        <a:ea typeface="+mn-ea"/>
        <a:cs typeface="+mn-cs"/>
      </a:defRPr>
    </a:lvl6pPr>
    <a:lvl7pPr marL="3879159" algn="l" defTabSz="1293053" rtl="0" eaLnBrk="1" latinLnBrk="0" hangingPunct="1">
      <a:defRPr sz="1697" kern="1200">
        <a:solidFill>
          <a:schemeClr val="tx1"/>
        </a:solidFill>
        <a:latin typeface="+mn-lt"/>
        <a:ea typeface="+mn-ea"/>
        <a:cs typeface="+mn-cs"/>
      </a:defRPr>
    </a:lvl7pPr>
    <a:lvl8pPr marL="4525686" algn="l" defTabSz="1293053" rtl="0" eaLnBrk="1" latinLnBrk="0" hangingPunct="1">
      <a:defRPr sz="1697" kern="1200">
        <a:solidFill>
          <a:schemeClr val="tx1"/>
        </a:solidFill>
        <a:latin typeface="+mn-lt"/>
        <a:ea typeface="+mn-ea"/>
        <a:cs typeface="+mn-cs"/>
      </a:defRPr>
    </a:lvl8pPr>
    <a:lvl9pPr marL="5172212" algn="l" defTabSz="1293053" rtl="0" eaLnBrk="1" latinLnBrk="0" hangingPunct="1">
      <a:defRPr sz="169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dirty="0" smtClean="0"/>
              <a:t>Copy and paste your content</a:t>
            </a:r>
            <a:r>
              <a:rPr lang="en-IE" baseline="0" dirty="0" smtClean="0"/>
              <a:t> into the relevant boxes. </a:t>
            </a:r>
          </a:p>
          <a:p>
            <a:pPr marL="0" marR="0" lvl="0" indent="0" algn="l" defTabSz="914400" rtl="0" eaLnBrk="1" fontAlgn="auto" latinLnBrk="0" hangingPunct="1">
              <a:lnSpc>
                <a:spcPct val="100000"/>
              </a:lnSpc>
              <a:spcBef>
                <a:spcPts val="0"/>
              </a:spcBef>
              <a:spcAft>
                <a:spcPts val="0"/>
              </a:spcAft>
              <a:buClrTx/>
              <a:buSzTx/>
              <a:buFontTx/>
              <a:buNone/>
              <a:tabLst/>
              <a:defRPr/>
            </a:pPr>
            <a:r>
              <a:rPr lang="en-IE" baseline="0" dirty="0" smtClean="0"/>
              <a:t>Feel free to amend the number of columns/rows/headings to suit your poster.</a:t>
            </a:r>
          </a:p>
          <a:p>
            <a:pPr marL="0" marR="0" lvl="0" indent="0" algn="l" defTabSz="914400" rtl="0" eaLnBrk="1" fontAlgn="auto" latinLnBrk="0" hangingPunct="1">
              <a:lnSpc>
                <a:spcPct val="100000"/>
              </a:lnSpc>
              <a:spcBef>
                <a:spcPts val="0"/>
              </a:spcBef>
              <a:spcAft>
                <a:spcPts val="0"/>
              </a:spcAft>
              <a:buClrTx/>
              <a:buSzTx/>
              <a:buFontTx/>
              <a:buNone/>
              <a:tabLst/>
              <a:defRPr/>
            </a:pPr>
            <a:r>
              <a:rPr lang="en-IE" baseline="0" dirty="0" smtClean="0"/>
              <a:t>Make sure to consult the design specifications for posters for the conference or meeting your poster will be displayed at – some have specific layout requirements. Particularly, check if the layout should be portrait or landscape.</a:t>
            </a:r>
          </a:p>
          <a:p>
            <a:pPr marL="0" marR="0" lvl="0" indent="0" algn="l" defTabSz="914400" rtl="0" eaLnBrk="1" fontAlgn="auto" latinLnBrk="0" hangingPunct="1">
              <a:lnSpc>
                <a:spcPct val="100000"/>
              </a:lnSpc>
              <a:spcBef>
                <a:spcPts val="0"/>
              </a:spcBef>
              <a:spcAft>
                <a:spcPts val="0"/>
              </a:spcAft>
              <a:buClrTx/>
              <a:buSzTx/>
              <a:buFontTx/>
              <a:buNone/>
              <a:tabLst/>
              <a:defRPr/>
            </a:pPr>
            <a:r>
              <a:rPr lang="en-IE" baseline="0" dirty="0" smtClean="0"/>
              <a:t>Make sure you include the logos of any funders and other partner institutions. If there is any logo that is missing from the left hand side, email cormacmcadam@rcsi.ie and we’ll track a high quality version down.</a:t>
            </a:r>
          </a:p>
          <a:p>
            <a:pPr marL="0" marR="0" lvl="0" indent="0" algn="l" defTabSz="914400" rtl="0" eaLnBrk="1" fontAlgn="auto" latinLnBrk="0" hangingPunct="1">
              <a:lnSpc>
                <a:spcPct val="100000"/>
              </a:lnSpc>
              <a:spcBef>
                <a:spcPts val="0"/>
              </a:spcBef>
              <a:spcAft>
                <a:spcPts val="0"/>
              </a:spcAft>
              <a:buClrTx/>
              <a:buSzTx/>
              <a:buFontTx/>
              <a:buNone/>
              <a:tabLst/>
              <a:defRPr/>
            </a:pPr>
            <a:r>
              <a:rPr lang="en-IE" baseline="0" dirty="0" smtClean="0"/>
              <a:t>If you need any assistance in designing or printing your poster, email cormacmcadam@rcsi.ie</a:t>
            </a:r>
            <a:endParaRPr lang="en-US" dirty="0" smtClean="0"/>
          </a:p>
          <a:p>
            <a:endParaRPr lang="en-US" dirty="0"/>
          </a:p>
        </p:txBody>
      </p:sp>
      <p:sp>
        <p:nvSpPr>
          <p:cNvPr id="4" name="Slide Number Placeholder 3"/>
          <p:cNvSpPr>
            <a:spLocks noGrp="1"/>
          </p:cNvSpPr>
          <p:nvPr>
            <p:ph type="sldNum" sz="quarter" idx="10"/>
          </p:nvPr>
        </p:nvSpPr>
        <p:spPr/>
        <p:txBody>
          <a:bodyPr/>
          <a:lstStyle/>
          <a:p>
            <a:fld id="{733A5023-0C4B-4ED4-ACC0-FDA459A6A8CF}" type="slidenum">
              <a:rPr lang="en-US" smtClean="0"/>
              <a:pPr/>
              <a:t>1</a:t>
            </a:fld>
            <a:endParaRPr lang="en-US" dirty="0"/>
          </a:p>
        </p:txBody>
      </p:sp>
    </p:spTree>
    <p:extLst>
      <p:ext uri="{BB962C8B-B14F-4D97-AF65-F5344CB8AC3E}">
        <p14:creationId xmlns:p14="http://schemas.microsoft.com/office/powerpoint/2010/main" xmlns="" val="32024130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046" y="7003597"/>
            <a:ext cx="25727184" cy="14898735"/>
          </a:xfrm>
        </p:spPr>
        <p:txBody>
          <a:bodyPr anchor="b"/>
          <a:lstStyle>
            <a:lvl1pPr algn="ctr">
              <a:defRPr sz="19861"/>
            </a:lvl1pPr>
          </a:lstStyle>
          <a:p>
            <a:r>
              <a:rPr lang="en-US" smtClean="0"/>
              <a:t>Click to edit Master title style</a:t>
            </a:r>
            <a:endParaRPr lang="en-US" dirty="0"/>
          </a:p>
        </p:txBody>
      </p:sp>
      <p:sp>
        <p:nvSpPr>
          <p:cNvPr id="3" name="Subtitle 2"/>
          <p:cNvSpPr>
            <a:spLocks noGrp="1"/>
          </p:cNvSpPr>
          <p:nvPr>
            <p:ph type="subTitle" idx="1"/>
          </p:nvPr>
        </p:nvSpPr>
        <p:spPr>
          <a:xfrm>
            <a:off x="3783410" y="22476884"/>
            <a:ext cx="22700456" cy="10332032"/>
          </a:xfrm>
        </p:spPr>
        <p:txBody>
          <a:bodyPr/>
          <a:lstStyle>
            <a:lvl1pPr marL="0" indent="0" algn="ctr">
              <a:buNone/>
              <a:defRPr sz="7944"/>
            </a:lvl1pPr>
            <a:lvl2pPr marL="1513378" indent="0" algn="ctr">
              <a:buNone/>
              <a:defRPr sz="6620"/>
            </a:lvl2pPr>
            <a:lvl3pPr marL="3026755" indent="0" algn="ctr">
              <a:buNone/>
              <a:defRPr sz="5958"/>
            </a:lvl3pPr>
            <a:lvl4pPr marL="4540133" indent="0" algn="ctr">
              <a:buNone/>
              <a:defRPr sz="5296"/>
            </a:lvl4pPr>
            <a:lvl5pPr marL="6053511" indent="0" algn="ctr">
              <a:buNone/>
              <a:defRPr sz="5296"/>
            </a:lvl5pPr>
            <a:lvl6pPr marL="7566889" indent="0" algn="ctr">
              <a:buNone/>
              <a:defRPr sz="5296"/>
            </a:lvl6pPr>
            <a:lvl7pPr marL="9080266" indent="0" algn="ctr">
              <a:buNone/>
              <a:defRPr sz="5296"/>
            </a:lvl7pPr>
            <a:lvl8pPr marL="10593644" indent="0" algn="ctr">
              <a:buNone/>
              <a:defRPr sz="5296"/>
            </a:lvl8pPr>
            <a:lvl9pPr marL="12107022" indent="0" algn="ctr">
              <a:buNone/>
              <a:defRPr sz="5296"/>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F422B45-5D37-42A1-9797-2B42FADE2F47}" type="datetimeFigureOut">
              <a:rPr lang="en-US" smtClean="0"/>
              <a:pPr/>
              <a:t>5/7/2018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EF2B4D7-7D6F-4329-9CD9-1BC4E77D0D54}" type="slidenum">
              <a:rPr lang="en-US" smtClean="0"/>
              <a:pPr/>
              <a:t>‹#›</a:t>
            </a:fld>
            <a:endParaRPr lang="en-US" dirty="0"/>
          </a:p>
        </p:txBody>
      </p:sp>
    </p:spTree>
    <p:extLst>
      <p:ext uri="{BB962C8B-B14F-4D97-AF65-F5344CB8AC3E}">
        <p14:creationId xmlns:p14="http://schemas.microsoft.com/office/powerpoint/2010/main" xmlns="" val="3960830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F422B45-5D37-42A1-9797-2B42FADE2F47}" type="datetimeFigureOut">
              <a:rPr lang="en-US" smtClean="0"/>
              <a:pPr/>
              <a:t>5/7/2018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EF2B4D7-7D6F-4329-9CD9-1BC4E77D0D54}" type="slidenum">
              <a:rPr lang="en-US" smtClean="0"/>
              <a:pPr/>
              <a:t>‹#›</a:t>
            </a:fld>
            <a:endParaRPr lang="en-US" dirty="0"/>
          </a:p>
        </p:txBody>
      </p:sp>
    </p:spTree>
    <p:extLst>
      <p:ext uri="{BB962C8B-B14F-4D97-AF65-F5344CB8AC3E}">
        <p14:creationId xmlns:p14="http://schemas.microsoft.com/office/powerpoint/2010/main" xmlns="" val="3678970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0020" y="2278397"/>
            <a:ext cx="6526381" cy="3626613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080877" y="2278397"/>
            <a:ext cx="19200803" cy="3626613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F422B45-5D37-42A1-9797-2B42FADE2F47}" type="datetimeFigureOut">
              <a:rPr lang="en-US" smtClean="0"/>
              <a:pPr/>
              <a:t>5/7/2018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EF2B4D7-7D6F-4329-9CD9-1BC4E77D0D54}" type="slidenum">
              <a:rPr lang="en-US" smtClean="0"/>
              <a:pPr/>
              <a:t>‹#›</a:t>
            </a:fld>
            <a:endParaRPr lang="en-US" dirty="0"/>
          </a:p>
        </p:txBody>
      </p:sp>
    </p:spTree>
    <p:extLst>
      <p:ext uri="{BB962C8B-B14F-4D97-AF65-F5344CB8AC3E}">
        <p14:creationId xmlns:p14="http://schemas.microsoft.com/office/powerpoint/2010/main" xmlns="" val="31500225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Poster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742686" y="2338968"/>
            <a:ext cx="19294883" cy="1593993"/>
          </a:xfrm>
        </p:spPr>
        <p:txBody>
          <a:bodyPr anchor="b">
            <a:normAutofit/>
          </a:bodyPr>
          <a:lstStyle>
            <a:lvl1pPr algn="ctr">
              <a:defRPr sz="8483">
                <a:solidFill>
                  <a:schemeClr val="bg1"/>
                </a:solidFill>
              </a:defRPr>
            </a:lvl1pPr>
          </a:lstStyle>
          <a:p>
            <a:r>
              <a:rPr lang="en-US" dirty="0" smtClean="0"/>
              <a:t>Title</a:t>
            </a:r>
            <a:endParaRPr lang="en-US" dirty="0"/>
          </a:p>
        </p:txBody>
      </p:sp>
      <p:sp>
        <p:nvSpPr>
          <p:cNvPr id="3" name="Subtitle 2"/>
          <p:cNvSpPr>
            <a:spLocks noGrp="1"/>
          </p:cNvSpPr>
          <p:nvPr>
            <p:ph type="subTitle" idx="1" hasCustomPrompt="1"/>
          </p:nvPr>
        </p:nvSpPr>
        <p:spPr>
          <a:xfrm>
            <a:off x="1414188" y="10966329"/>
            <a:ext cx="8328498" cy="10040961"/>
          </a:xfrm>
        </p:spPr>
        <p:txBody>
          <a:bodyPr>
            <a:normAutofit/>
          </a:bodyPr>
          <a:lstStyle>
            <a:lvl1pPr marL="0" indent="0" algn="just">
              <a:buNone/>
              <a:defRPr sz="3393" baseline="0">
                <a:solidFill>
                  <a:schemeClr val="bg2">
                    <a:lumMod val="25000"/>
                  </a:schemeClr>
                </a:solidFill>
              </a:defRPr>
            </a:lvl1pPr>
            <a:lvl2pPr marL="1512593" indent="0" algn="ctr">
              <a:buNone/>
              <a:defRPr sz="6617"/>
            </a:lvl2pPr>
            <a:lvl3pPr marL="3025188" indent="0" algn="ctr">
              <a:buNone/>
              <a:defRPr sz="5955"/>
            </a:lvl3pPr>
            <a:lvl4pPr marL="4537781" indent="0" algn="ctr">
              <a:buNone/>
              <a:defRPr sz="5294"/>
            </a:lvl4pPr>
            <a:lvl5pPr marL="6050374" indent="0" algn="ctr">
              <a:buNone/>
              <a:defRPr sz="5294"/>
            </a:lvl5pPr>
            <a:lvl6pPr marL="7562967" indent="0" algn="ctr">
              <a:buNone/>
              <a:defRPr sz="5294"/>
            </a:lvl6pPr>
            <a:lvl7pPr marL="9075561" indent="0" algn="ctr">
              <a:buNone/>
              <a:defRPr sz="5294"/>
            </a:lvl7pPr>
            <a:lvl8pPr marL="10588154" indent="0" algn="ctr">
              <a:buNone/>
              <a:defRPr sz="5294"/>
            </a:lvl8pPr>
            <a:lvl9pPr marL="12100747" indent="0" algn="ctr">
              <a:buNone/>
              <a:defRPr sz="5294"/>
            </a:lvl9pPr>
          </a:lstStyle>
          <a:p>
            <a:r>
              <a:rPr lang="en-US" dirty="0" smtClean="0"/>
              <a:t>Text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endParaRPr lang="en-US" dirty="0"/>
          </a:p>
        </p:txBody>
      </p:sp>
      <p:sp>
        <p:nvSpPr>
          <p:cNvPr id="13" name="Text Placeholder 12"/>
          <p:cNvSpPr>
            <a:spLocks noGrp="1"/>
          </p:cNvSpPr>
          <p:nvPr>
            <p:ph type="body" sz="quarter" idx="13" hasCustomPrompt="1"/>
          </p:nvPr>
        </p:nvSpPr>
        <p:spPr>
          <a:xfrm>
            <a:off x="9742686" y="4660168"/>
            <a:ext cx="19294883" cy="1068835"/>
          </a:xfrm>
        </p:spPr>
        <p:txBody>
          <a:bodyPr>
            <a:normAutofit/>
          </a:bodyPr>
          <a:lstStyle>
            <a:lvl1pPr marL="0" indent="0" algn="ctr">
              <a:buNone/>
              <a:defRPr sz="5656" i="1">
                <a:solidFill>
                  <a:schemeClr val="bg1"/>
                </a:solidFill>
              </a:defRPr>
            </a:lvl1pPr>
          </a:lstStyle>
          <a:p>
            <a:pPr lvl="0"/>
            <a:r>
              <a:rPr lang="en-IE" dirty="0" smtClean="0"/>
              <a:t>Authors</a:t>
            </a:r>
            <a:endParaRPr lang="en-US" dirty="0"/>
          </a:p>
        </p:txBody>
      </p:sp>
      <p:sp>
        <p:nvSpPr>
          <p:cNvPr id="15" name="Text Placeholder 14"/>
          <p:cNvSpPr>
            <a:spLocks noGrp="1"/>
          </p:cNvSpPr>
          <p:nvPr>
            <p:ph type="body" sz="quarter" idx="14" hasCustomPrompt="1"/>
          </p:nvPr>
        </p:nvSpPr>
        <p:spPr>
          <a:xfrm>
            <a:off x="10593801" y="5929122"/>
            <a:ext cx="17592657" cy="1307880"/>
          </a:xfrm>
        </p:spPr>
        <p:txBody>
          <a:bodyPr>
            <a:normAutofit/>
          </a:bodyPr>
          <a:lstStyle>
            <a:lvl1pPr marL="0" indent="0" algn="ctr">
              <a:buNone/>
              <a:defRPr sz="4242" i="1">
                <a:solidFill>
                  <a:schemeClr val="bg1"/>
                </a:solidFill>
              </a:defRPr>
            </a:lvl1pPr>
          </a:lstStyle>
          <a:p>
            <a:pPr lvl="0"/>
            <a:r>
              <a:rPr lang="en-IE" dirty="0" smtClean="0"/>
              <a:t>Institutions</a:t>
            </a:r>
            <a:endParaRPr lang="en-US" dirty="0"/>
          </a:p>
        </p:txBody>
      </p:sp>
      <p:sp>
        <p:nvSpPr>
          <p:cNvPr id="17" name="Text Placeholder 16"/>
          <p:cNvSpPr>
            <a:spLocks noGrp="1"/>
          </p:cNvSpPr>
          <p:nvPr>
            <p:ph type="body" sz="quarter" idx="15" hasCustomPrompt="1"/>
          </p:nvPr>
        </p:nvSpPr>
        <p:spPr>
          <a:xfrm>
            <a:off x="1414188" y="8878520"/>
            <a:ext cx="8328498" cy="1392987"/>
          </a:xfrm>
        </p:spPr>
        <p:txBody>
          <a:bodyPr/>
          <a:lstStyle>
            <a:lvl1pPr marL="0" indent="0" algn="ctr">
              <a:buNone/>
              <a:defRPr sz="5656">
                <a:solidFill>
                  <a:srgbClr val="002060"/>
                </a:solidFill>
              </a:defRPr>
            </a:lvl1pPr>
          </a:lstStyle>
          <a:p>
            <a:pPr lvl="0"/>
            <a:r>
              <a:rPr lang="en-IE" dirty="0" smtClean="0"/>
              <a:t>Heading</a:t>
            </a:r>
            <a:endParaRPr lang="en-US" dirty="0"/>
          </a:p>
        </p:txBody>
      </p:sp>
      <p:sp>
        <p:nvSpPr>
          <p:cNvPr id="19" name="Text Placeholder 18"/>
          <p:cNvSpPr>
            <a:spLocks noGrp="1"/>
          </p:cNvSpPr>
          <p:nvPr>
            <p:ph type="body" sz="quarter" idx="16" hasCustomPrompt="1"/>
          </p:nvPr>
        </p:nvSpPr>
        <p:spPr>
          <a:xfrm>
            <a:off x="11174261" y="22468077"/>
            <a:ext cx="8328496" cy="1769409"/>
          </a:xfrm>
        </p:spPr>
        <p:txBody>
          <a:bodyPr>
            <a:normAutofit/>
          </a:bodyPr>
          <a:lstStyle>
            <a:lvl1pPr marL="0" indent="0" algn="ctr">
              <a:buNone/>
              <a:defRPr sz="5656" u="sng" baseline="0">
                <a:solidFill>
                  <a:srgbClr val="002060"/>
                </a:solidFill>
              </a:defRPr>
            </a:lvl1pPr>
          </a:lstStyle>
          <a:p>
            <a:pPr lvl="0"/>
            <a:r>
              <a:rPr lang="en-IE" dirty="0" smtClean="0"/>
              <a:t>Figure Title</a:t>
            </a:r>
            <a:endParaRPr lang="en-US" dirty="0"/>
          </a:p>
        </p:txBody>
      </p:sp>
      <p:sp>
        <p:nvSpPr>
          <p:cNvPr id="21" name="Text Placeholder 20"/>
          <p:cNvSpPr>
            <a:spLocks noGrp="1"/>
          </p:cNvSpPr>
          <p:nvPr>
            <p:ph type="body" sz="quarter" idx="17" hasCustomPrompt="1"/>
          </p:nvPr>
        </p:nvSpPr>
        <p:spPr>
          <a:xfrm>
            <a:off x="20627033" y="8761836"/>
            <a:ext cx="8410536" cy="1392987"/>
          </a:xfrm>
        </p:spPr>
        <p:txBody>
          <a:bodyPr>
            <a:normAutofit/>
          </a:bodyPr>
          <a:lstStyle>
            <a:lvl1pPr marL="0" indent="0" algn="ctr">
              <a:buNone/>
              <a:defRPr sz="5656">
                <a:solidFill>
                  <a:srgbClr val="002060"/>
                </a:solidFill>
              </a:defRPr>
            </a:lvl1pPr>
          </a:lstStyle>
          <a:p>
            <a:pPr lvl="0"/>
            <a:r>
              <a:rPr lang="en-IE" dirty="0" smtClean="0"/>
              <a:t>Heading</a:t>
            </a:r>
            <a:endParaRPr lang="en-US" dirty="0"/>
          </a:p>
        </p:txBody>
      </p:sp>
      <p:sp>
        <p:nvSpPr>
          <p:cNvPr id="23" name="Text Placeholder 22"/>
          <p:cNvSpPr>
            <a:spLocks noGrp="1"/>
          </p:cNvSpPr>
          <p:nvPr>
            <p:ph type="body" sz="quarter" idx="18" hasCustomPrompt="1"/>
          </p:nvPr>
        </p:nvSpPr>
        <p:spPr>
          <a:xfrm>
            <a:off x="20627033" y="10966329"/>
            <a:ext cx="8410536" cy="10040961"/>
          </a:xfrm>
        </p:spPr>
        <p:txBody>
          <a:bodyPr>
            <a:noAutofit/>
          </a:bodyPr>
          <a:lstStyle>
            <a:lvl1pPr marL="0" marR="0" indent="0" algn="just" defTabSz="3025188" rtl="0" eaLnBrk="1" fontAlgn="auto" latinLnBrk="0" hangingPunct="1">
              <a:lnSpc>
                <a:spcPct val="90000"/>
              </a:lnSpc>
              <a:spcBef>
                <a:spcPts val="3309"/>
              </a:spcBef>
              <a:spcAft>
                <a:spcPts val="0"/>
              </a:spcAft>
              <a:buClrTx/>
              <a:buSzTx/>
              <a:buFont typeface="Arial" panose="020B0604020202020204" pitchFamily="34" charset="0"/>
              <a:buNone/>
              <a:tabLst/>
              <a:defRPr sz="3393">
                <a:solidFill>
                  <a:schemeClr val="bg2">
                    <a:lumMod val="25000"/>
                  </a:schemeClr>
                </a:solidFill>
              </a:defRPr>
            </a:lvl1pPr>
          </a:lstStyle>
          <a:p>
            <a:pPr marL="0" marR="0" lvl="0" indent="0" algn="just" defTabSz="3025188" rtl="0" eaLnBrk="1" fontAlgn="auto" latinLnBrk="0" hangingPunct="1">
              <a:lnSpc>
                <a:spcPct val="90000"/>
              </a:lnSpc>
              <a:spcBef>
                <a:spcPts val="3309"/>
              </a:spcBef>
              <a:spcAft>
                <a:spcPts val="0"/>
              </a:spcAft>
              <a:buClrTx/>
              <a:buSzTx/>
              <a:buFont typeface="Arial" panose="020B0604020202020204" pitchFamily="34" charset="0"/>
              <a:buNone/>
              <a:tabLst/>
              <a:defRPr/>
            </a:pPr>
            <a:r>
              <a:rPr lang="en-US" dirty="0" smtClean="0"/>
              <a:t>Text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endParaRPr lang="en-US" dirty="0" smtClean="0"/>
          </a:p>
          <a:p>
            <a:pPr lvl="0"/>
            <a:endParaRPr lang="en-US" dirty="0"/>
          </a:p>
        </p:txBody>
      </p:sp>
      <p:sp>
        <p:nvSpPr>
          <p:cNvPr id="25" name="Text Placeholder 24"/>
          <p:cNvSpPr>
            <a:spLocks noGrp="1"/>
          </p:cNvSpPr>
          <p:nvPr>
            <p:ph type="body" sz="quarter" idx="19" hasCustomPrompt="1"/>
          </p:nvPr>
        </p:nvSpPr>
        <p:spPr>
          <a:xfrm>
            <a:off x="1414188" y="25533617"/>
            <a:ext cx="8328498" cy="10497675"/>
          </a:xfrm>
        </p:spPr>
        <p:txBody>
          <a:bodyPr>
            <a:normAutofit/>
          </a:bodyPr>
          <a:lstStyle>
            <a:lvl1pPr marL="0" marR="0" indent="0" algn="just" defTabSz="3025188" rtl="0" eaLnBrk="1" fontAlgn="auto" latinLnBrk="0" hangingPunct="1">
              <a:lnSpc>
                <a:spcPct val="90000"/>
              </a:lnSpc>
              <a:spcBef>
                <a:spcPts val="3309"/>
              </a:spcBef>
              <a:spcAft>
                <a:spcPts val="0"/>
              </a:spcAft>
              <a:buClrTx/>
              <a:buSzTx/>
              <a:buFont typeface="Arial" panose="020B0604020202020204" pitchFamily="34" charset="0"/>
              <a:buNone/>
              <a:tabLst/>
              <a:defRPr sz="3393">
                <a:solidFill>
                  <a:schemeClr val="bg2">
                    <a:lumMod val="25000"/>
                  </a:schemeClr>
                </a:solidFill>
              </a:defRPr>
            </a:lvl1pPr>
          </a:lstStyle>
          <a:p>
            <a:pPr marL="0" marR="0" lvl="0" indent="0" algn="just" defTabSz="3025188" rtl="0" eaLnBrk="1" fontAlgn="auto" latinLnBrk="0" hangingPunct="1">
              <a:lnSpc>
                <a:spcPct val="90000"/>
              </a:lnSpc>
              <a:spcBef>
                <a:spcPts val="3309"/>
              </a:spcBef>
              <a:spcAft>
                <a:spcPts val="0"/>
              </a:spcAft>
              <a:buClrTx/>
              <a:buSzTx/>
              <a:buFont typeface="Arial" panose="020B0604020202020204" pitchFamily="34" charset="0"/>
              <a:buNone/>
              <a:tabLst/>
              <a:defRPr/>
            </a:pPr>
            <a:r>
              <a:rPr lang="en-US" dirty="0" smtClean="0"/>
              <a:t>Text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endParaRPr lang="en-US" dirty="0" smtClean="0"/>
          </a:p>
          <a:p>
            <a:pPr lvl="0"/>
            <a:endParaRPr lang="en-US" dirty="0"/>
          </a:p>
        </p:txBody>
      </p:sp>
      <p:sp>
        <p:nvSpPr>
          <p:cNvPr id="27" name="Text Placeholder 26"/>
          <p:cNvSpPr>
            <a:spLocks noGrp="1"/>
          </p:cNvSpPr>
          <p:nvPr>
            <p:ph type="body" sz="quarter" idx="20" hasCustomPrompt="1"/>
          </p:nvPr>
        </p:nvSpPr>
        <p:spPr>
          <a:xfrm>
            <a:off x="11174260" y="10966329"/>
            <a:ext cx="8328498" cy="10040961"/>
          </a:xfrm>
        </p:spPr>
        <p:txBody>
          <a:bodyPr>
            <a:normAutofit/>
          </a:bodyPr>
          <a:lstStyle>
            <a:lvl1pPr marL="0" marR="0" indent="0" algn="just" defTabSz="3025188" rtl="0" eaLnBrk="1" fontAlgn="auto" latinLnBrk="0" hangingPunct="1">
              <a:lnSpc>
                <a:spcPct val="90000"/>
              </a:lnSpc>
              <a:spcBef>
                <a:spcPts val="3309"/>
              </a:spcBef>
              <a:spcAft>
                <a:spcPts val="0"/>
              </a:spcAft>
              <a:buClrTx/>
              <a:buSzTx/>
              <a:buFont typeface="Arial" panose="020B0604020202020204" pitchFamily="34" charset="0"/>
              <a:buNone/>
              <a:tabLst/>
              <a:defRPr sz="3393">
                <a:solidFill>
                  <a:schemeClr val="bg2">
                    <a:lumMod val="25000"/>
                  </a:schemeClr>
                </a:solidFill>
              </a:defRPr>
            </a:lvl1pPr>
          </a:lstStyle>
          <a:p>
            <a:pPr marL="0" marR="0" lvl="0" indent="0" algn="just" defTabSz="3025188" rtl="0" eaLnBrk="1" fontAlgn="auto" latinLnBrk="0" hangingPunct="1">
              <a:lnSpc>
                <a:spcPct val="90000"/>
              </a:lnSpc>
              <a:spcBef>
                <a:spcPts val="3309"/>
              </a:spcBef>
              <a:spcAft>
                <a:spcPts val="0"/>
              </a:spcAft>
              <a:buClrTx/>
              <a:buSzTx/>
              <a:buFont typeface="Arial" panose="020B0604020202020204" pitchFamily="34" charset="0"/>
              <a:buNone/>
              <a:tabLst/>
              <a:defRPr/>
            </a:pPr>
            <a:r>
              <a:rPr lang="en-US" dirty="0" smtClean="0"/>
              <a:t>Text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endParaRPr lang="en-US" dirty="0" smtClean="0"/>
          </a:p>
          <a:p>
            <a:pPr lvl="0"/>
            <a:endParaRPr lang="en-US" dirty="0"/>
          </a:p>
        </p:txBody>
      </p:sp>
      <p:sp>
        <p:nvSpPr>
          <p:cNvPr id="31" name="Text Placeholder 30"/>
          <p:cNvSpPr>
            <a:spLocks noGrp="1"/>
          </p:cNvSpPr>
          <p:nvPr>
            <p:ph type="body" sz="quarter" idx="22" hasCustomPrompt="1"/>
          </p:nvPr>
        </p:nvSpPr>
        <p:spPr>
          <a:xfrm>
            <a:off x="11174260" y="8761836"/>
            <a:ext cx="8328498" cy="1392987"/>
          </a:xfrm>
        </p:spPr>
        <p:txBody>
          <a:bodyPr>
            <a:normAutofit/>
          </a:bodyPr>
          <a:lstStyle>
            <a:lvl1pPr marL="0" indent="0" algn="ctr">
              <a:buNone/>
              <a:defRPr sz="5656">
                <a:solidFill>
                  <a:srgbClr val="002060"/>
                </a:solidFill>
              </a:defRPr>
            </a:lvl1pPr>
          </a:lstStyle>
          <a:p>
            <a:pPr lvl="0"/>
            <a:r>
              <a:rPr lang="en-IE" dirty="0" smtClean="0"/>
              <a:t>Heading</a:t>
            </a:r>
            <a:endParaRPr lang="en-US" dirty="0"/>
          </a:p>
        </p:txBody>
      </p:sp>
      <p:sp>
        <p:nvSpPr>
          <p:cNvPr id="33" name="Text Placeholder 32"/>
          <p:cNvSpPr>
            <a:spLocks noGrp="1"/>
          </p:cNvSpPr>
          <p:nvPr>
            <p:ph type="body" sz="quarter" idx="23" hasCustomPrompt="1"/>
          </p:nvPr>
        </p:nvSpPr>
        <p:spPr>
          <a:xfrm>
            <a:off x="20709072" y="22612759"/>
            <a:ext cx="8327571" cy="1480045"/>
          </a:xfrm>
        </p:spPr>
        <p:txBody>
          <a:bodyPr>
            <a:normAutofit/>
          </a:bodyPr>
          <a:lstStyle>
            <a:lvl1pPr marL="0" indent="0" algn="ctr">
              <a:buNone/>
              <a:defRPr sz="5656">
                <a:solidFill>
                  <a:srgbClr val="002060"/>
                </a:solidFill>
              </a:defRPr>
            </a:lvl1pPr>
          </a:lstStyle>
          <a:p>
            <a:pPr lvl="0"/>
            <a:r>
              <a:rPr lang="en-IE" dirty="0" smtClean="0"/>
              <a:t>Heading</a:t>
            </a:r>
            <a:endParaRPr lang="en-US" dirty="0"/>
          </a:p>
        </p:txBody>
      </p:sp>
      <p:sp>
        <p:nvSpPr>
          <p:cNvPr id="37" name="Content Placeholder 36"/>
          <p:cNvSpPr>
            <a:spLocks noGrp="1"/>
          </p:cNvSpPr>
          <p:nvPr>
            <p:ph sz="quarter" idx="25" hasCustomPrompt="1"/>
          </p:nvPr>
        </p:nvSpPr>
        <p:spPr>
          <a:xfrm>
            <a:off x="1415116" y="22783030"/>
            <a:ext cx="8327571" cy="1454456"/>
          </a:xfrm>
        </p:spPr>
        <p:txBody>
          <a:bodyPr>
            <a:normAutofit/>
          </a:bodyPr>
          <a:lstStyle>
            <a:lvl1pPr marL="0" indent="0" algn="ctr">
              <a:buNone/>
              <a:defRPr sz="5656">
                <a:solidFill>
                  <a:srgbClr val="002060"/>
                </a:solidFill>
              </a:defRPr>
            </a:lvl1pPr>
          </a:lstStyle>
          <a:p>
            <a:pPr lvl="0"/>
            <a:r>
              <a:rPr lang="en-IE" dirty="0" smtClean="0"/>
              <a:t>Heading</a:t>
            </a:r>
            <a:endParaRPr lang="en-US" dirty="0"/>
          </a:p>
        </p:txBody>
      </p:sp>
      <p:sp>
        <p:nvSpPr>
          <p:cNvPr id="41" name="Text Placeholder 40"/>
          <p:cNvSpPr>
            <a:spLocks noGrp="1"/>
          </p:cNvSpPr>
          <p:nvPr>
            <p:ph type="body" sz="quarter" idx="27" hasCustomPrompt="1"/>
          </p:nvPr>
        </p:nvSpPr>
        <p:spPr>
          <a:xfrm>
            <a:off x="20765506" y="25336631"/>
            <a:ext cx="8271136" cy="10605412"/>
          </a:xfrm>
        </p:spPr>
        <p:txBody>
          <a:bodyPr>
            <a:normAutofit/>
          </a:bodyPr>
          <a:lstStyle>
            <a:lvl1pPr marL="0" marR="0" indent="0" algn="just" defTabSz="3025188" rtl="0" eaLnBrk="1" fontAlgn="auto" latinLnBrk="0" hangingPunct="1">
              <a:lnSpc>
                <a:spcPct val="90000"/>
              </a:lnSpc>
              <a:spcBef>
                <a:spcPts val="3309"/>
              </a:spcBef>
              <a:spcAft>
                <a:spcPts val="0"/>
              </a:spcAft>
              <a:buClrTx/>
              <a:buSzTx/>
              <a:buFont typeface="Arial" panose="020B0604020202020204" pitchFamily="34" charset="0"/>
              <a:buNone/>
              <a:tabLst/>
              <a:defRPr sz="3393">
                <a:solidFill>
                  <a:schemeClr val="bg2">
                    <a:lumMod val="25000"/>
                  </a:schemeClr>
                </a:solidFill>
              </a:defRPr>
            </a:lvl1pPr>
          </a:lstStyle>
          <a:p>
            <a:pPr marL="0" marR="0" lvl="0" indent="0" algn="just" defTabSz="3025188" rtl="0" eaLnBrk="1" fontAlgn="auto" latinLnBrk="0" hangingPunct="1">
              <a:lnSpc>
                <a:spcPct val="90000"/>
              </a:lnSpc>
              <a:spcBef>
                <a:spcPts val="3309"/>
              </a:spcBef>
              <a:spcAft>
                <a:spcPts val="0"/>
              </a:spcAft>
              <a:buClrTx/>
              <a:buSzTx/>
              <a:buFont typeface="Arial" panose="020B0604020202020204" pitchFamily="34" charset="0"/>
              <a:buNone/>
              <a:tabLst/>
              <a:defRPr/>
            </a:pPr>
            <a:r>
              <a:rPr lang="en-US" dirty="0" smtClean="0"/>
              <a:t>Text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endParaRPr lang="en-US" dirty="0" smtClean="0"/>
          </a:p>
          <a:p>
            <a:pPr lvl="0"/>
            <a:endParaRPr lang="en-US" dirty="0"/>
          </a:p>
        </p:txBody>
      </p:sp>
      <p:sp>
        <p:nvSpPr>
          <p:cNvPr id="43" name="Picture Placeholder 42"/>
          <p:cNvSpPr>
            <a:spLocks noGrp="1"/>
          </p:cNvSpPr>
          <p:nvPr>
            <p:ph type="pic" sz="quarter" idx="28" hasCustomPrompt="1"/>
          </p:nvPr>
        </p:nvSpPr>
        <p:spPr>
          <a:xfrm>
            <a:off x="1414778" y="40271385"/>
            <a:ext cx="27621864" cy="1811338"/>
          </a:xfrm>
        </p:spPr>
        <p:txBody>
          <a:bodyPr>
            <a:noAutofit/>
          </a:bodyPr>
          <a:lstStyle>
            <a:lvl1pPr>
              <a:defRPr sz="5656"/>
            </a:lvl1pPr>
          </a:lstStyle>
          <a:p>
            <a:r>
              <a:rPr lang="en-IE" dirty="0" smtClean="0"/>
              <a:t>Logos of Funders / Organisations/ Partners / Acknowledgements</a:t>
            </a:r>
            <a:endParaRPr lang="en-US" dirty="0"/>
          </a:p>
        </p:txBody>
      </p:sp>
      <p:sp>
        <p:nvSpPr>
          <p:cNvPr id="45" name="Chart Placeholder 44"/>
          <p:cNvSpPr>
            <a:spLocks noGrp="1"/>
          </p:cNvSpPr>
          <p:nvPr>
            <p:ph type="chart" sz="quarter" idx="29"/>
          </p:nvPr>
        </p:nvSpPr>
        <p:spPr>
          <a:xfrm>
            <a:off x="11174504" y="25336272"/>
            <a:ext cx="8329228" cy="10605412"/>
          </a:xfrm>
        </p:spPr>
        <p:txBody>
          <a:bodyPr/>
          <a:lstStyle/>
          <a:p>
            <a:endParaRPr lang="en-US" dirty="0"/>
          </a:p>
        </p:txBody>
      </p:sp>
      <p:sp>
        <p:nvSpPr>
          <p:cNvPr id="7" name="Text Placeholder 6"/>
          <p:cNvSpPr>
            <a:spLocks noGrp="1"/>
          </p:cNvSpPr>
          <p:nvPr>
            <p:ph type="body" sz="quarter" idx="30" hasCustomPrompt="1"/>
          </p:nvPr>
        </p:nvSpPr>
        <p:spPr>
          <a:xfrm>
            <a:off x="26064261" y="640365"/>
            <a:ext cx="3770526" cy="986969"/>
          </a:xfrm>
        </p:spPr>
        <p:txBody>
          <a:bodyPr>
            <a:normAutofit/>
          </a:bodyPr>
          <a:lstStyle>
            <a:lvl1pPr marL="0" indent="0">
              <a:buNone/>
              <a:defRPr sz="3959" baseline="0">
                <a:solidFill>
                  <a:schemeClr val="bg1"/>
                </a:solidFill>
              </a:defRPr>
            </a:lvl1pPr>
          </a:lstStyle>
          <a:p>
            <a:pPr lvl="0"/>
            <a:r>
              <a:rPr lang="en-US" dirty="0" smtClean="0"/>
              <a:t>Poster number</a:t>
            </a:r>
            <a:endParaRPr lang="en-US" dirty="0"/>
          </a:p>
        </p:txBody>
      </p:sp>
    </p:spTree>
    <p:extLst>
      <p:ext uri="{BB962C8B-B14F-4D97-AF65-F5344CB8AC3E}">
        <p14:creationId xmlns:p14="http://schemas.microsoft.com/office/powerpoint/2010/main" xmlns="" val="17550433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GB"/>
          </a:p>
        </p:txBody>
      </p:sp>
      <p:sp>
        <p:nvSpPr>
          <p:cNvPr id="3" name="Date Placeholder 2"/>
          <p:cNvSpPr>
            <a:spLocks noGrp="1"/>
          </p:cNvSpPr>
          <p:nvPr>
            <p:ph type="dt" sz="half" idx="10"/>
          </p:nvPr>
        </p:nvSpPr>
        <p:spPr/>
        <p:txBody>
          <a:bodyPr/>
          <a:lstStyle/>
          <a:p>
            <a:fld id="{4F422B45-5D37-42A1-9797-2B42FADE2F47}" type="datetimeFigureOut">
              <a:rPr lang="en-US" smtClean="0"/>
              <a:pPr/>
              <a:t>5/7/2018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EF2B4D7-7D6F-4329-9CD9-1BC4E77D0D54}" type="slidenum">
              <a:rPr lang="en-US" smtClean="0"/>
              <a:pPr/>
              <a:t>‹#›</a:t>
            </a:fld>
            <a:endParaRPr lang="en-US" dirty="0"/>
          </a:p>
        </p:txBody>
      </p:sp>
    </p:spTree>
    <p:extLst>
      <p:ext uri="{BB962C8B-B14F-4D97-AF65-F5344CB8AC3E}">
        <p14:creationId xmlns:p14="http://schemas.microsoft.com/office/powerpoint/2010/main" xmlns="" val="140017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F422B45-5D37-42A1-9797-2B42FADE2F47}" type="datetimeFigureOut">
              <a:rPr lang="en-US" smtClean="0"/>
              <a:pPr/>
              <a:t>5/7/2018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EF2B4D7-7D6F-4329-9CD9-1BC4E77D0D54}" type="slidenum">
              <a:rPr lang="en-US" smtClean="0"/>
              <a:pPr/>
              <a:t>‹#›</a:t>
            </a:fld>
            <a:endParaRPr lang="en-US" dirty="0"/>
          </a:p>
        </p:txBody>
      </p:sp>
    </p:spTree>
    <p:extLst>
      <p:ext uri="{BB962C8B-B14F-4D97-AF65-F5344CB8AC3E}">
        <p14:creationId xmlns:p14="http://schemas.microsoft.com/office/powerpoint/2010/main" xmlns="" val="1785881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112" y="10668854"/>
            <a:ext cx="26105525" cy="17801211"/>
          </a:xfrm>
        </p:spPr>
        <p:txBody>
          <a:bodyPr anchor="b"/>
          <a:lstStyle>
            <a:lvl1pPr>
              <a:defRPr sz="19861"/>
            </a:lvl1pPr>
          </a:lstStyle>
          <a:p>
            <a:r>
              <a:rPr lang="en-US" smtClean="0"/>
              <a:t>Click to edit Master title style</a:t>
            </a:r>
            <a:endParaRPr lang="en-US" dirty="0"/>
          </a:p>
        </p:txBody>
      </p:sp>
      <p:sp>
        <p:nvSpPr>
          <p:cNvPr id="3" name="Text Placeholder 2"/>
          <p:cNvSpPr>
            <a:spLocks noGrp="1"/>
          </p:cNvSpPr>
          <p:nvPr>
            <p:ph type="body" idx="1"/>
          </p:nvPr>
        </p:nvSpPr>
        <p:spPr>
          <a:xfrm>
            <a:off x="2065112" y="28638472"/>
            <a:ext cx="26105525" cy="9361236"/>
          </a:xfrm>
        </p:spPr>
        <p:txBody>
          <a:bodyPr/>
          <a:lstStyle>
            <a:lvl1pPr marL="0" indent="0">
              <a:buNone/>
              <a:defRPr sz="7944">
                <a:solidFill>
                  <a:schemeClr val="tx1"/>
                </a:solidFill>
              </a:defRPr>
            </a:lvl1pPr>
            <a:lvl2pPr marL="1513378" indent="0">
              <a:buNone/>
              <a:defRPr sz="6620">
                <a:solidFill>
                  <a:schemeClr val="tx1">
                    <a:tint val="75000"/>
                  </a:schemeClr>
                </a:solidFill>
              </a:defRPr>
            </a:lvl2pPr>
            <a:lvl3pPr marL="3026755" indent="0">
              <a:buNone/>
              <a:defRPr sz="5958">
                <a:solidFill>
                  <a:schemeClr val="tx1">
                    <a:tint val="75000"/>
                  </a:schemeClr>
                </a:solidFill>
              </a:defRPr>
            </a:lvl3pPr>
            <a:lvl4pPr marL="4540133" indent="0">
              <a:buNone/>
              <a:defRPr sz="5296">
                <a:solidFill>
                  <a:schemeClr val="tx1">
                    <a:tint val="75000"/>
                  </a:schemeClr>
                </a:solidFill>
              </a:defRPr>
            </a:lvl4pPr>
            <a:lvl5pPr marL="6053511" indent="0">
              <a:buNone/>
              <a:defRPr sz="5296">
                <a:solidFill>
                  <a:schemeClr val="tx1">
                    <a:tint val="75000"/>
                  </a:schemeClr>
                </a:solidFill>
              </a:defRPr>
            </a:lvl5pPr>
            <a:lvl6pPr marL="7566889" indent="0">
              <a:buNone/>
              <a:defRPr sz="5296">
                <a:solidFill>
                  <a:schemeClr val="tx1">
                    <a:tint val="75000"/>
                  </a:schemeClr>
                </a:solidFill>
              </a:defRPr>
            </a:lvl6pPr>
            <a:lvl7pPr marL="9080266" indent="0">
              <a:buNone/>
              <a:defRPr sz="5296">
                <a:solidFill>
                  <a:schemeClr val="tx1">
                    <a:tint val="75000"/>
                  </a:schemeClr>
                </a:solidFill>
              </a:defRPr>
            </a:lvl7pPr>
            <a:lvl8pPr marL="10593644" indent="0">
              <a:buNone/>
              <a:defRPr sz="5296">
                <a:solidFill>
                  <a:schemeClr val="tx1">
                    <a:tint val="75000"/>
                  </a:schemeClr>
                </a:solidFill>
              </a:defRPr>
            </a:lvl8pPr>
            <a:lvl9pPr marL="12107022" indent="0">
              <a:buNone/>
              <a:defRPr sz="5296">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F422B45-5D37-42A1-9797-2B42FADE2F47}" type="datetimeFigureOut">
              <a:rPr lang="en-US" smtClean="0"/>
              <a:pPr/>
              <a:t>5/7/2018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EF2B4D7-7D6F-4329-9CD9-1BC4E77D0D54}" type="slidenum">
              <a:rPr lang="en-US" smtClean="0"/>
              <a:pPr/>
              <a:t>‹#›</a:t>
            </a:fld>
            <a:endParaRPr lang="en-US" dirty="0"/>
          </a:p>
        </p:txBody>
      </p:sp>
    </p:spTree>
    <p:extLst>
      <p:ext uri="{BB962C8B-B14F-4D97-AF65-F5344CB8AC3E}">
        <p14:creationId xmlns:p14="http://schemas.microsoft.com/office/powerpoint/2010/main" xmlns="" val="2742919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080875" y="11391985"/>
            <a:ext cx="12863592" cy="2715255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5322808" y="11391985"/>
            <a:ext cx="12863592" cy="2715255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F422B45-5D37-42A1-9797-2B42FADE2F47}" type="datetimeFigureOut">
              <a:rPr lang="en-US" smtClean="0"/>
              <a:pPr/>
              <a:t>5/7/2018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EF2B4D7-7D6F-4329-9CD9-1BC4E77D0D54}" type="slidenum">
              <a:rPr lang="en-US" smtClean="0"/>
              <a:pPr/>
              <a:t>‹#›</a:t>
            </a:fld>
            <a:endParaRPr lang="en-US" dirty="0"/>
          </a:p>
        </p:txBody>
      </p:sp>
    </p:spTree>
    <p:extLst>
      <p:ext uri="{BB962C8B-B14F-4D97-AF65-F5344CB8AC3E}">
        <p14:creationId xmlns:p14="http://schemas.microsoft.com/office/powerpoint/2010/main" xmlns="" val="3559964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4817" y="2278406"/>
            <a:ext cx="26105525" cy="8271575"/>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084821" y="10490535"/>
            <a:ext cx="12804474" cy="5141249"/>
          </a:xfrm>
        </p:spPr>
        <p:txBody>
          <a:bodyPr anchor="b"/>
          <a:lstStyle>
            <a:lvl1pPr marL="0" indent="0">
              <a:buNone/>
              <a:defRPr sz="7944" b="1"/>
            </a:lvl1pPr>
            <a:lvl2pPr marL="1513378" indent="0">
              <a:buNone/>
              <a:defRPr sz="6620" b="1"/>
            </a:lvl2pPr>
            <a:lvl3pPr marL="3026755" indent="0">
              <a:buNone/>
              <a:defRPr sz="5958" b="1"/>
            </a:lvl3pPr>
            <a:lvl4pPr marL="4540133" indent="0">
              <a:buNone/>
              <a:defRPr sz="5296" b="1"/>
            </a:lvl4pPr>
            <a:lvl5pPr marL="6053511" indent="0">
              <a:buNone/>
              <a:defRPr sz="5296" b="1"/>
            </a:lvl5pPr>
            <a:lvl6pPr marL="7566889" indent="0">
              <a:buNone/>
              <a:defRPr sz="5296" b="1"/>
            </a:lvl6pPr>
            <a:lvl7pPr marL="9080266" indent="0">
              <a:buNone/>
              <a:defRPr sz="5296" b="1"/>
            </a:lvl7pPr>
            <a:lvl8pPr marL="10593644" indent="0">
              <a:buNone/>
              <a:defRPr sz="5296" b="1"/>
            </a:lvl8pPr>
            <a:lvl9pPr marL="12107022" indent="0">
              <a:buNone/>
              <a:defRPr sz="5296" b="1"/>
            </a:lvl9pPr>
          </a:lstStyle>
          <a:p>
            <a:pPr lvl="0"/>
            <a:r>
              <a:rPr lang="en-US" smtClean="0"/>
              <a:t>Edit Master text styles</a:t>
            </a:r>
          </a:p>
        </p:txBody>
      </p:sp>
      <p:sp>
        <p:nvSpPr>
          <p:cNvPr id="4" name="Content Placeholder 3"/>
          <p:cNvSpPr>
            <a:spLocks noGrp="1"/>
          </p:cNvSpPr>
          <p:nvPr>
            <p:ph sz="half" idx="2"/>
          </p:nvPr>
        </p:nvSpPr>
        <p:spPr>
          <a:xfrm>
            <a:off x="2084821" y="15631784"/>
            <a:ext cx="12804474" cy="229920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5322810" y="10490535"/>
            <a:ext cx="12867534" cy="5141249"/>
          </a:xfrm>
        </p:spPr>
        <p:txBody>
          <a:bodyPr anchor="b"/>
          <a:lstStyle>
            <a:lvl1pPr marL="0" indent="0">
              <a:buNone/>
              <a:defRPr sz="7944" b="1"/>
            </a:lvl1pPr>
            <a:lvl2pPr marL="1513378" indent="0">
              <a:buNone/>
              <a:defRPr sz="6620" b="1"/>
            </a:lvl2pPr>
            <a:lvl3pPr marL="3026755" indent="0">
              <a:buNone/>
              <a:defRPr sz="5958" b="1"/>
            </a:lvl3pPr>
            <a:lvl4pPr marL="4540133" indent="0">
              <a:buNone/>
              <a:defRPr sz="5296" b="1"/>
            </a:lvl4pPr>
            <a:lvl5pPr marL="6053511" indent="0">
              <a:buNone/>
              <a:defRPr sz="5296" b="1"/>
            </a:lvl5pPr>
            <a:lvl6pPr marL="7566889" indent="0">
              <a:buNone/>
              <a:defRPr sz="5296" b="1"/>
            </a:lvl6pPr>
            <a:lvl7pPr marL="9080266" indent="0">
              <a:buNone/>
              <a:defRPr sz="5296" b="1"/>
            </a:lvl7pPr>
            <a:lvl8pPr marL="10593644" indent="0">
              <a:buNone/>
              <a:defRPr sz="5296" b="1"/>
            </a:lvl8pPr>
            <a:lvl9pPr marL="12107022" indent="0">
              <a:buNone/>
              <a:defRPr sz="5296" b="1"/>
            </a:lvl9pPr>
          </a:lstStyle>
          <a:p>
            <a:pPr lvl="0"/>
            <a:r>
              <a:rPr lang="en-US" smtClean="0"/>
              <a:t>Edit Master text styles</a:t>
            </a:r>
          </a:p>
        </p:txBody>
      </p:sp>
      <p:sp>
        <p:nvSpPr>
          <p:cNvPr id="6" name="Content Placeholder 5"/>
          <p:cNvSpPr>
            <a:spLocks noGrp="1"/>
          </p:cNvSpPr>
          <p:nvPr>
            <p:ph sz="quarter" idx="4"/>
          </p:nvPr>
        </p:nvSpPr>
        <p:spPr>
          <a:xfrm>
            <a:off x="15322810" y="15631784"/>
            <a:ext cx="12867534" cy="229920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F422B45-5D37-42A1-9797-2B42FADE2F47}" type="datetimeFigureOut">
              <a:rPr lang="en-US" smtClean="0"/>
              <a:pPr/>
              <a:t>5/7/2018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EF2B4D7-7D6F-4329-9CD9-1BC4E77D0D54}" type="slidenum">
              <a:rPr lang="en-US" smtClean="0"/>
              <a:pPr/>
              <a:t>‹#›</a:t>
            </a:fld>
            <a:endParaRPr lang="en-US" dirty="0"/>
          </a:p>
        </p:txBody>
      </p:sp>
    </p:spTree>
    <p:extLst>
      <p:ext uri="{BB962C8B-B14F-4D97-AF65-F5344CB8AC3E}">
        <p14:creationId xmlns:p14="http://schemas.microsoft.com/office/powerpoint/2010/main" xmlns="" val="3348114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F422B45-5D37-42A1-9797-2B42FADE2F47}" type="datetimeFigureOut">
              <a:rPr lang="en-US" smtClean="0"/>
              <a:pPr/>
              <a:t>5/7/2018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EF2B4D7-7D6F-4329-9CD9-1BC4E77D0D54}" type="slidenum">
              <a:rPr lang="en-US" smtClean="0"/>
              <a:pPr/>
              <a:t>‹#›</a:t>
            </a:fld>
            <a:endParaRPr lang="en-US" dirty="0"/>
          </a:p>
        </p:txBody>
      </p:sp>
    </p:spTree>
    <p:extLst>
      <p:ext uri="{BB962C8B-B14F-4D97-AF65-F5344CB8AC3E}">
        <p14:creationId xmlns:p14="http://schemas.microsoft.com/office/powerpoint/2010/main" xmlns="" val="1110358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422B45-5D37-42A1-9797-2B42FADE2F47}" type="datetimeFigureOut">
              <a:rPr lang="en-US" smtClean="0"/>
              <a:pPr/>
              <a:t>5/7/2018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EF2B4D7-7D6F-4329-9CD9-1BC4E77D0D54}" type="slidenum">
              <a:rPr lang="en-US" smtClean="0"/>
              <a:pPr/>
              <a:t>‹#›</a:t>
            </a:fld>
            <a:endParaRPr lang="en-US" dirty="0"/>
          </a:p>
        </p:txBody>
      </p:sp>
    </p:spTree>
    <p:extLst>
      <p:ext uri="{BB962C8B-B14F-4D97-AF65-F5344CB8AC3E}">
        <p14:creationId xmlns:p14="http://schemas.microsoft.com/office/powerpoint/2010/main" xmlns="" val="390187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4817" y="2852949"/>
            <a:ext cx="9761984" cy="9985322"/>
          </a:xfrm>
        </p:spPr>
        <p:txBody>
          <a:bodyPr anchor="b"/>
          <a:lstStyle>
            <a:lvl1pPr>
              <a:defRPr sz="10592"/>
            </a:lvl1pPr>
          </a:lstStyle>
          <a:p>
            <a:r>
              <a:rPr lang="en-US" smtClean="0"/>
              <a:t>Click to edit Master title style</a:t>
            </a:r>
            <a:endParaRPr lang="en-US" dirty="0"/>
          </a:p>
        </p:txBody>
      </p:sp>
      <p:sp>
        <p:nvSpPr>
          <p:cNvPr id="3" name="Content Placeholder 2"/>
          <p:cNvSpPr>
            <a:spLocks noGrp="1"/>
          </p:cNvSpPr>
          <p:nvPr>
            <p:ph idx="1"/>
          </p:nvPr>
        </p:nvSpPr>
        <p:spPr>
          <a:xfrm>
            <a:off x="12867534" y="6161587"/>
            <a:ext cx="15322808" cy="30411646"/>
          </a:xfrm>
        </p:spPr>
        <p:txBody>
          <a:bodyPr/>
          <a:lstStyle>
            <a:lvl1pPr>
              <a:defRPr sz="10592"/>
            </a:lvl1pPr>
            <a:lvl2pPr>
              <a:defRPr sz="9268"/>
            </a:lvl2pPr>
            <a:lvl3pPr>
              <a:defRPr sz="7944"/>
            </a:lvl3pPr>
            <a:lvl4pPr>
              <a:defRPr sz="6620"/>
            </a:lvl4pPr>
            <a:lvl5pPr>
              <a:defRPr sz="6620"/>
            </a:lvl5pPr>
            <a:lvl6pPr>
              <a:defRPr sz="6620"/>
            </a:lvl6pPr>
            <a:lvl7pPr>
              <a:defRPr sz="6620"/>
            </a:lvl7pPr>
            <a:lvl8pPr>
              <a:defRPr sz="6620"/>
            </a:lvl8pPr>
            <a:lvl9pPr>
              <a:defRPr sz="662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084817" y="12838271"/>
            <a:ext cx="9761984" cy="23784486"/>
          </a:xfrm>
        </p:spPr>
        <p:txBody>
          <a:bodyPr/>
          <a:lstStyle>
            <a:lvl1pPr marL="0" indent="0">
              <a:buNone/>
              <a:defRPr sz="5296"/>
            </a:lvl1pPr>
            <a:lvl2pPr marL="1513378" indent="0">
              <a:buNone/>
              <a:defRPr sz="4634"/>
            </a:lvl2pPr>
            <a:lvl3pPr marL="3026755" indent="0">
              <a:buNone/>
              <a:defRPr sz="3972"/>
            </a:lvl3pPr>
            <a:lvl4pPr marL="4540133" indent="0">
              <a:buNone/>
              <a:defRPr sz="3310"/>
            </a:lvl4pPr>
            <a:lvl5pPr marL="6053511" indent="0">
              <a:buNone/>
              <a:defRPr sz="3310"/>
            </a:lvl5pPr>
            <a:lvl6pPr marL="7566889" indent="0">
              <a:buNone/>
              <a:defRPr sz="3310"/>
            </a:lvl6pPr>
            <a:lvl7pPr marL="9080266" indent="0">
              <a:buNone/>
              <a:defRPr sz="3310"/>
            </a:lvl7pPr>
            <a:lvl8pPr marL="10593644" indent="0">
              <a:buNone/>
              <a:defRPr sz="3310"/>
            </a:lvl8pPr>
            <a:lvl9pPr marL="12107022" indent="0">
              <a:buNone/>
              <a:defRPr sz="3310"/>
            </a:lvl9pPr>
          </a:lstStyle>
          <a:p>
            <a:pPr lvl="0"/>
            <a:r>
              <a:rPr lang="en-US" smtClean="0"/>
              <a:t>Edit Master text styles</a:t>
            </a:r>
          </a:p>
        </p:txBody>
      </p:sp>
      <p:sp>
        <p:nvSpPr>
          <p:cNvPr id="5" name="Date Placeholder 4"/>
          <p:cNvSpPr>
            <a:spLocks noGrp="1"/>
          </p:cNvSpPr>
          <p:nvPr>
            <p:ph type="dt" sz="half" idx="10"/>
          </p:nvPr>
        </p:nvSpPr>
        <p:spPr/>
        <p:txBody>
          <a:bodyPr/>
          <a:lstStyle/>
          <a:p>
            <a:fld id="{4F422B45-5D37-42A1-9797-2B42FADE2F47}" type="datetimeFigureOut">
              <a:rPr lang="en-US" smtClean="0"/>
              <a:pPr/>
              <a:t>5/7/2018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EF2B4D7-7D6F-4329-9CD9-1BC4E77D0D54}" type="slidenum">
              <a:rPr lang="en-US" smtClean="0"/>
              <a:pPr/>
              <a:t>‹#›</a:t>
            </a:fld>
            <a:endParaRPr lang="en-US" dirty="0"/>
          </a:p>
        </p:txBody>
      </p:sp>
    </p:spTree>
    <p:extLst>
      <p:ext uri="{BB962C8B-B14F-4D97-AF65-F5344CB8AC3E}">
        <p14:creationId xmlns:p14="http://schemas.microsoft.com/office/powerpoint/2010/main" xmlns="" val="42835970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4817" y="2852949"/>
            <a:ext cx="9761984" cy="9985322"/>
          </a:xfrm>
        </p:spPr>
        <p:txBody>
          <a:bodyPr anchor="b"/>
          <a:lstStyle>
            <a:lvl1pPr>
              <a:defRPr sz="10592"/>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867534" y="6161587"/>
            <a:ext cx="15322808" cy="30411646"/>
          </a:xfrm>
        </p:spPr>
        <p:txBody>
          <a:bodyPr anchor="t"/>
          <a:lstStyle>
            <a:lvl1pPr marL="0" indent="0">
              <a:buNone/>
              <a:defRPr sz="10592"/>
            </a:lvl1pPr>
            <a:lvl2pPr marL="1513378" indent="0">
              <a:buNone/>
              <a:defRPr sz="9268"/>
            </a:lvl2pPr>
            <a:lvl3pPr marL="3026755" indent="0">
              <a:buNone/>
              <a:defRPr sz="7944"/>
            </a:lvl3pPr>
            <a:lvl4pPr marL="4540133" indent="0">
              <a:buNone/>
              <a:defRPr sz="6620"/>
            </a:lvl4pPr>
            <a:lvl5pPr marL="6053511" indent="0">
              <a:buNone/>
              <a:defRPr sz="6620"/>
            </a:lvl5pPr>
            <a:lvl6pPr marL="7566889" indent="0">
              <a:buNone/>
              <a:defRPr sz="6620"/>
            </a:lvl6pPr>
            <a:lvl7pPr marL="9080266" indent="0">
              <a:buNone/>
              <a:defRPr sz="6620"/>
            </a:lvl7pPr>
            <a:lvl8pPr marL="10593644" indent="0">
              <a:buNone/>
              <a:defRPr sz="6620"/>
            </a:lvl8pPr>
            <a:lvl9pPr marL="12107022" indent="0">
              <a:buNone/>
              <a:defRPr sz="6620"/>
            </a:lvl9pPr>
          </a:lstStyle>
          <a:p>
            <a:r>
              <a:rPr lang="en-US" dirty="0" smtClean="0"/>
              <a:t>Click icon to add picture</a:t>
            </a:r>
            <a:endParaRPr lang="en-US" dirty="0"/>
          </a:p>
        </p:txBody>
      </p:sp>
      <p:sp>
        <p:nvSpPr>
          <p:cNvPr id="4" name="Text Placeholder 3"/>
          <p:cNvSpPr>
            <a:spLocks noGrp="1"/>
          </p:cNvSpPr>
          <p:nvPr>
            <p:ph type="body" sz="half" idx="2"/>
          </p:nvPr>
        </p:nvSpPr>
        <p:spPr>
          <a:xfrm>
            <a:off x="2084817" y="12838271"/>
            <a:ext cx="9761984" cy="23784486"/>
          </a:xfrm>
        </p:spPr>
        <p:txBody>
          <a:bodyPr/>
          <a:lstStyle>
            <a:lvl1pPr marL="0" indent="0">
              <a:buNone/>
              <a:defRPr sz="5296"/>
            </a:lvl1pPr>
            <a:lvl2pPr marL="1513378" indent="0">
              <a:buNone/>
              <a:defRPr sz="4634"/>
            </a:lvl2pPr>
            <a:lvl3pPr marL="3026755" indent="0">
              <a:buNone/>
              <a:defRPr sz="3972"/>
            </a:lvl3pPr>
            <a:lvl4pPr marL="4540133" indent="0">
              <a:buNone/>
              <a:defRPr sz="3310"/>
            </a:lvl4pPr>
            <a:lvl5pPr marL="6053511" indent="0">
              <a:buNone/>
              <a:defRPr sz="3310"/>
            </a:lvl5pPr>
            <a:lvl6pPr marL="7566889" indent="0">
              <a:buNone/>
              <a:defRPr sz="3310"/>
            </a:lvl6pPr>
            <a:lvl7pPr marL="9080266" indent="0">
              <a:buNone/>
              <a:defRPr sz="3310"/>
            </a:lvl7pPr>
            <a:lvl8pPr marL="10593644" indent="0">
              <a:buNone/>
              <a:defRPr sz="3310"/>
            </a:lvl8pPr>
            <a:lvl9pPr marL="12107022" indent="0">
              <a:buNone/>
              <a:defRPr sz="3310"/>
            </a:lvl9pPr>
          </a:lstStyle>
          <a:p>
            <a:pPr lvl="0"/>
            <a:r>
              <a:rPr lang="en-US" smtClean="0"/>
              <a:t>Edit Master text styles</a:t>
            </a:r>
          </a:p>
        </p:txBody>
      </p:sp>
      <p:sp>
        <p:nvSpPr>
          <p:cNvPr id="5" name="Date Placeholder 4"/>
          <p:cNvSpPr>
            <a:spLocks noGrp="1"/>
          </p:cNvSpPr>
          <p:nvPr>
            <p:ph type="dt" sz="half" idx="10"/>
          </p:nvPr>
        </p:nvSpPr>
        <p:spPr/>
        <p:txBody>
          <a:bodyPr/>
          <a:lstStyle/>
          <a:p>
            <a:fld id="{4F422B45-5D37-42A1-9797-2B42FADE2F47}" type="datetimeFigureOut">
              <a:rPr lang="en-US" smtClean="0"/>
              <a:pPr/>
              <a:t>5/7/2018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EF2B4D7-7D6F-4329-9CD9-1BC4E77D0D54}" type="slidenum">
              <a:rPr lang="en-US" smtClean="0"/>
              <a:pPr/>
              <a:t>‹#›</a:t>
            </a:fld>
            <a:endParaRPr lang="en-US" dirty="0"/>
          </a:p>
        </p:txBody>
      </p:sp>
    </p:spTree>
    <p:extLst>
      <p:ext uri="{BB962C8B-B14F-4D97-AF65-F5344CB8AC3E}">
        <p14:creationId xmlns:p14="http://schemas.microsoft.com/office/powerpoint/2010/main" xmlns="" val="1219205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0875" y="2278406"/>
            <a:ext cx="26105525" cy="8271575"/>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2080875" y="11391985"/>
            <a:ext cx="26105525" cy="2715255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080875" y="39663928"/>
            <a:ext cx="6810137" cy="2278397"/>
          </a:xfrm>
          <a:prstGeom prst="rect">
            <a:avLst/>
          </a:prstGeom>
        </p:spPr>
        <p:txBody>
          <a:bodyPr vert="horz" lIns="91440" tIns="45720" rIns="91440" bIns="45720" rtlCol="0" anchor="ctr"/>
          <a:lstStyle>
            <a:lvl1pPr algn="l">
              <a:defRPr sz="3972">
                <a:solidFill>
                  <a:schemeClr val="tx1">
                    <a:tint val="75000"/>
                  </a:schemeClr>
                </a:solidFill>
              </a:defRPr>
            </a:lvl1pPr>
          </a:lstStyle>
          <a:p>
            <a:fld id="{4F422B45-5D37-42A1-9797-2B42FADE2F47}" type="datetimeFigureOut">
              <a:rPr lang="en-US" smtClean="0"/>
              <a:pPr/>
              <a:t>5/7/2018</a:t>
            </a:fld>
            <a:endParaRPr lang="en-US" dirty="0"/>
          </a:p>
        </p:txBody>
      </p:sp>
      <p:sp>
        <p:nvSpPr>
          <p:cNvPr id="5" name="Footer Placeholder 4"/>
          <p:cNvSpPr>
            <a:spLocks noGrp="1"/>
          </p:cNvSpPr>
          <p:nvPr>
            <p:ph type="ftr" sz="quarter" idx="3"/>
          </p:nvPr>
        </p:nvSpPr>
        <p:spPr>
          <a:xfrm>
            <a:off x="10026035" y="39663928"/>
            <a:ext cx="10215205" cy="2278397"/>
          </a:xfrm>
          <a:prstGeom prst="rect">
            <a:avLst/>
          </a:prstGeom>
        </p:spPr>
        <p:txBody>
          <a:bodyPr vert="horz" lIns="91440" tIns="45720" rIns="91440" bIns="45720" rtlCol="0" anchor="ctr"/>
          <a:lstStyle>
            <a:lvl1pPr algn="ctr">
              <a:defRPr sz="3972">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1376263" y="39663928"/>
            <a:ext cx="6810137" cy="2278397"/>
          </a:xfrm>
          <a:prstGeom prst="rect">
            <a:avLst/>
          </a:prstGeom>
        </p:spPr>
        <p:txBody>
          <a:bodyPr vert="horz" lIns="91440" tIns="45720" rIns="91440" bIns="45720" rtlCol="0" anchor="ctr"/>
          <a:lstStyle>
            <a:lvl1pPr algn="r">
              <a:defRPr sz="3972">
                <a:solidFill>
                  <a:schemeClr val="tx1">
                    <a:tint val="75000"/>
                  </a:schemeClr>
                </a:solidFill>
              </a:defRPr>
            </a:lvl1pPr>
          </a:lstStyle>
          <a:p>
            <a:fld id="{9EF2B4D7-7D6F-4329-9CD9-1BC4E77D0D54}" type="slidenum">
              <a:rPr lang="en-US" smtClean="0"/>
              <a:pPr/>
              <a:t>‹#›</a:t>
            </a:fld>
            <a:endParaRPr lang="en-US" dirty="0"/>
          </a:p>
        </p:txBody>
      </p:sp>
      <p:pic>
        <p:nvPicPr>
          <p:cNvPr id="7" name="Picture 6"/>
          <p:cNvPicPr>
            <a:picLocks noChangeAspect="1"/>
          </p:cNvPicPr>
          <p:nvPr userDrawn="1"/>
        </p:nvPicPr>
        <p:blipFill>
          <a:blip r:embed="rId15" cstate="print">
            <a:extLst>
              <a:ext uri="{28A0092B-C50C-407E-A947-70E740481C1C}">
                <a14:useLocalDpi xmlns:a14="http://schemas.microsoft.com/office/drawing/2010/main" xmlns="" val="0"/>
              </a:ext>
            </a:extLst>
          </a:blip>
          <a:stretch>
            <a:fillRect/>
          </a:stretch>
        </p:blipFill>
        <p:spPr>
          <a:xfrm rot="10800000">
            <a:off x="-4" y="39108716"/>
            <a:ext cx="30267275" cy="277821"/>
          </a:xfrm>
          <a:prstGeom prst="rect">
            <a:avLst/>
          </a:prstGeom>
        </p:spPr>
      </p:pic>
      <p:pic>
        <p:nvPicPr>
          <p:cNvPr id="8" name="Picture 7"/>
          <p:cNvPicPr>
            <a:picLocks noChangeAspect="1"/>
          </p:cNvPicPr>
          <p:nvPr userDrawn="1"/>
        </p:nvPicPr>
        <p:blipFill>
          <a:blip r:embed="rId16" cstate="print">
            <a:extLst>
              <a:ext uri="{28A0092B-C50C-407E-A947-70E740481C1C}">
                <a14:useLocalDpi xmlns:a14="http://schemas.microsoft.com/office/drawing/2010/main" xmlns="" val="0"/>
              </a:ext>
            </a:extLst>
          </a:blip>
          <a:stretch>
            <a:fillRect/>
          </a:stretch>
        </p:blipFill>
        <p:spPr>
          <a:xfrm>
            <a:off x="3038980" y="0"/>
            <a:ext cx="27295351" cy="7451706"/>
          </a:xfrm>
          <a:prstGeom prst="rect">
            <a:avLst/>
          </a:prstGeom>
        </p:spPr>
      </p:pic>
    </p:spTree>
    <p:extLst>
      <p:ext uri="{BB962C8B-B14F-4D97-AF65-F5344CB8AC3E}">
        <p14:creationId xmlns:p14="http://schemas.microsoft.com/office/powerpoint/2010/main" xmlns="" val="137805953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txStyles>
    <p:titleStyle>
      <a:lvl1pPr algn="l" defTabSz="3026755" rtl="0" eaLnBrk="1" latinLnBrk="0" hangingPunct="1">
        <a:lnSpc>
          <a:spcPct val="90000"/>
        </a:lnSpc>
        <a:spcBef>
          <a:spcPct val="0"/>
        </a:spcBef>
        <a:buNone/>
        <a:defRPr sz="14564" kern="1200">
          <a:solidFill>
            <a:schemeClr val="tx1"/>
          </a:solidFill>
          <a:latin typeface="+mj-lt"/>
          <a:ea typeface="+mj-ea"/>
          <a:cs typeface="+mj-cs"/>
        </a:defRPr>
      </a:lvl1pPr>
    </p:titleStyle>
    <p:bodyStyle>
      <a:lvl1pPr marL="756689" indent="-756689" algn="l" defTabSz="3026755" rtl="0" eaLnBrk="1" latinLnBrk="0" hangingPunct="1">
        <a:lnSpc>
          <a:spcPct val="90000"/>
        </a:lnSpc>
        <a:spcBef>
          <a:spcPts val="3310"/>
        </a:spcBef>
        <a:buFont typeface="Arial" panose="020B0604020202020204" pitchFamily="34" charset="0"/>
        <a:buChar char="•"/>
        <a:defRPr sz="9268" kern="1200">
          <a:solidFill>
            <a:schemeClr val="tx1"/>
          </a:solidFill>
          <a:latin typeface="+mn-lt"/>
          <a:ea typeface="+mn-ea"/>
          <a:cs typeface="+mn-cs"/>
        </a:defRPr>
      </a:lvl1pPr>
      <a:lvl2pPr marL="2270067" indent="-756689" algn="l" defTabSz="3026755" rtl="0" eaLnBrk="1" latinLnBrk="0" hangingPunct="1">
        <a:lnSpc>
          <a:spcPct val="90000"/>
        </a:lnSpc>
        <a:spcBef>
          <a:spcPts val="1655"/>
        </a:spcBef>
        <a:buFont typeface="Arial" panose="020B0604020202020204" pitchFamily="34" charset="0"/>
        <a:buChar char="•"/>
        <a:defRPr sz="7944" kern="1200">
          <a:solidFill>
            <a:schemeClr val="tx1"/>
          </a:solidFill>
          <a:latin typeface="+mn-lt"/>
          <a:ea typeface="+mn-ea"/>
          <a:cs typeface="+mn-cs"/>
        </a:defRPr>
      </a:lvl2pPr>
      <a:lvl3pPr marL="3783444" indent="-756689" algn="l" defTabSz="3026755" rtl="0" eaLnBrk="1" latinLnBrk="0" hangingPunct="1">
        <a:lnSpc>
          <a:spcPct val="90000"/>
        </a:lnSpc>
        <a:spcBef>
          <a:spcPts val="1655"/>
        </a:spcBef>
        <a:buFont typeface="Arial" panose="020B0604020202020204" pitchFamily="34" charset="0"/>
        <a:buChar char="•"/>
        <a:defRPr sz="6620" kern="1200">
          <a:solidFill>
            <a:schemeClr val="tx1"/>
          </a:solidFill>
          <a:latin typeface="+mn-lt"/>
          <a:ea typeface="+mn-ea"/>
          <a:cs typeface="+mn-cs"/>
        </a:defRPr>
      </a:lvl3pPr>
      <a:lvl4pPr marL="5296822" indent="-756689" algn="l" defTabSz="3026755" rtl="0" eaLnBrk="1" latinLnBrk="0" hangingPunct="1">
        <a:lnSpc>
          <a:spcPct val="90000"/>
        </a:lnSpc>
        <a:spcBef>
          <a:spcPts val="1655"/>
        </a:spcBef>
        <a:buFont typeface="Arial" panose="020B0604020202020204" pitchFamily="34" charset="0"/>
        <a:buChar char="•"/>
        <a:defRPr sz="5958" kern="1200">
          <a:solidFill>
            <a:schemeClr val="tx1"/>
          </a:solidFill>
          <a:latin typeface="+mn-lt"/>
          <a:ea typeface="+mn-ea"/>
          <a:cs typeface="+mn-cs"/>
        </a:defRPr>
      </a:lvl4pPr>
      <a:lvl5pPr marL="6810200" indent="-756689" algn="l" defTabSz="3026755" rtl="0" eaLnBrk="1" latinLnBrk="0" hangingPunct="1">
        <a:lnSpc>
          <a:spcPct val="90000"/>
        </a:lnSpc>
        <a:spcBef>
          <a:spcPts val="1655"/>
        </a:spcBef>
        <a:buFont typeface="Arial" panose="020B0604020202020204" pitchFamily="34" charset="0"/>
        <a:buChar char="•"/>
        <a:defRPr sz="5958" kern="1200">
          <a:solidFill>
            <a:schemeClr val="tx1"/>
          </a:solidFill>
          <a:latin typeface="+mn-lt"/>
          <a:ea typeface="+mn-ea"/>
          <a:cs typeface="+mn-cs"/>
        </a:defRPr>
      </a:lvl5pPr>
      <a:lvl6pPr marL="8323577" indent="-756689" algn="l" defTabSz="3026755" rtl="0" eaLnBrk="1" latinLnBrk="0" hangingPunct="1">
        <a:lnSpc>
          <a:spcPct val="90000"/>
        </a:lnSpc>
        <a:spcBef>
          <a:spcPts val="1655"/>
        </a:spcBef>
        <a:buFont typeface="Arial" panose="020B0604020202020204" pitchFamily="34" charset="0"/>
        <a:buChar char="•"/>
        <a:defRPr sz="5958" kern="1200">
          <a:solidFill>
            <a:schemeClr val="tx1"/>
          </a:solidFill>
          <a:latin typeface="+mn-lt"/>
          <a:ea typeface="+mn-ea"/>
          <a:cs typeface="+mn-cs"/>
        </a:defRPr>
      </a:lvl6pPr>
      <a:lvl7pPr marL="9836955" indent="-756689" algn="l" defTabSz="3026755" rtl="0" eaLnBrk="1" latinLnBrk="0" hangingPunct="1">
        <a:lnSpc>
          <a:spcPct val="90000"/>
        </a:lnSpc>
        <a:spcBef>
          <a:spcPts val="1655"/>
        </a:spcBef>
        <a:buFont typeface="Arial" panose="020B0604020202020204" pitchFamily="34" charset="0"/>
        <a:buChar char="•"/>
        <a:defRPr sz="5958" kern="1200">
          <a:solidFill>
            <a:schemeClr val="tx1"/>
          </a:solidFill>
          <a:latin typeface="+mn-lt"/>
          <a:ea typeface="+mn-ea"/>
          <a:cs typeface="+mn-cs"/>
        </a:defRPr>
      </a:lvl7pPr>
      <a:lvl8pPr marL="11350333" indent="-756689" algn="l" defTabSz="3026755" rtl="0" eaLnBrk="1" latinLnBrk="0" hangingPunct="1">
        <a:lnSpc>
          <a:spcPct val="90000"/>
        </a:lnSpc>
        <a:spcBef>
          <a:spcPts val="1655"/>
        </a:spcBef>
        <a:buFont typeface="Arial" panose="020B0604020202020204" pitchFamily="34" charset="0"/>
        <a:buChar char="•"/>
        <a:defRPr sz="5958" kern="1200">
          <a:solidFill>
            <a:schemeClr val="tx1"/>
          </a:solidFill>
          <a:latin typeface="+mn-lt"/>
          <a:ea typeface="+mn-ea"/>
          <a:cs typeface="+mn-cs"/>
        </a:defRPr>
      </a:lvl8pPr>
      <a:lvl9pPr marL="12863711" indent="-756689" algn="l" defTabSz="3026755" rtl="0" eaLnBrk="1" latinLnBrk="0" hangingPunct="1">
        <a:lnSpc>
          <a:spcPct val="90000"/>
        </a:lnSpc>
        <a:spcBef>
          <a:spcPts val="1655"/>
        </a:spcBef>
        <a:buFont typeface="Arial" panose="020B0604020202020204" pitchFamily="34" charset="0"/>
        <a:buChar char="•"/>
        <a:defRPr sz="5958" kern="1200">
          <a:solidFill>
            <a:schemeClr val="tx1"/>
          </a:solidFill>
          <a:latin typeface="+mn-lt"/>
          <a:ea typeface="+mn-ea"/>
          <a:cs typeface="+mn-cs"/>
        </a:defRPr>
      </a:lvl9pPr>
    </p:bodyStyle>
    <p:otherStyle>
      <a:defPPr>
        <a:defRPr lang="en-US"/>
      </a:defPPr>
      <a:lvl1pPr marL="0" algn="l" defTabSz="3026755" rtl="0" eaLnBrk="1" latinLnBrk="0" hangingPunct="1">
        <a:defRPr sz="5958" kern="1200">
          <a:solidFill>
            <a:schemeClr val="tx1"/>
          </a:solidFill>
          <a:latin typeface="+mn-lt"/>
          <a:ea typeface="+mn-ea"/>
          <a:cs typeface="+mn-cs"/>
        </a:defRPr>
      </a:lvl1pPr>
      <a:lvl2pPr marL="1513378" algn="l" defTabSz="3026755" rtl="0" eaLnBrk="1" latinLnBrk="0" hangingPunct="1">
        <a:defRPr sz="5958" kern="1200">
          <a:solidFill>
            <a:schemeClr val="tx1"/>
          </a:solidFill>
          <a:latin typeface="+mn-lt"/>
          <a:ea typeface="+mn-ea"/>
          <a:cs typeface="+mn-cs"/>
        </a:defRPr>
      </a:lvl2pPr>
      <a:lvl3pPr marL="3026755" algn="l" defTabSz="3026755" rtl="0" eaLnBrk="1" latinLnBrk="0" hangingPunct="1">
        <a:defRPr sz="5958" kern="1200">
          <a:solidFill>
            <a:schemeClr val="tx1"/>
          </a:solidFill>
          <a:latin typeface="+mn-lt"/>
          <a:ea typeface="+mn-ea"/>
          <a:cs typeface="+mn-cs"/>
        </a:defRPr>
      </a:lvl3pPr>
      <a:lvl4pPr marL="4540133" algn="l" defTabSz="3026755" rtl="0" eaLnBrk="1" latinLnBrk="0" hangingPunct="1">
        <a:defRPr sz="5958" kern="1200">
          <a:solidFill>
            <a:schemeClr val="tx1"/>
          </a:solidFill>
          <a:latin typeface="+mn-lt"/>
          <a:ea typeface="+mn-ea"/>
          <a:cs typeface="+mn-cs"/>
        </a:defRPr>
      </a:lvl4pPr>
      <a:lvl5pPr marL="6053511" algn="l" defTabSz="3026755" rtl="0" eaLnBrk="1" latinLnBrk="0" hangingPunct="1">
        <a:defRPr sz="5958" kern="1200">
          <a:solidFill>
            <a:schemeClr val="tx1"/>
          </a:solidFill>
          <a:latin typeface="+mn-lt"/>
          <a:ea typeface="+mn-ea"/>
          <a:cs typeface="+mn-cs"/>
        </a:defRPr>
      </a:lvl5pPr>
      <a:lvl6pPr marL="7566889" algn="l" defTabSz="3026755" rtl="0" eaLnBrk="1" latinLnBrk="0" hangingPunct="1">
        <a:defRPr sz="5958" kern="1200">
          <a:solidFill>
            <a:schemeClr val="tx1"/>
          </a:solidFill>
          <a:latin typeface="+mn-lt"/>
          <a:ea typeface="+mn-ea"/>
          <a:cs typeface="+mn-cs"/>
        </a:defRPr>
      </a:lvl6pPr>
      <a:lvl7pPr marL="9080266" algn="l" defTabSz="3026755" rtl="0" eaLnBrk="1" latinLnBrk="0" hangingPunct="1">
        <a:defRPr sz="5958" kern="1200">
          <a:solidFill>
            <a:schemeClr val="tx1"/>
          </a:solidFill>
          <a:latin typeface="+mn-lt"/>
          <a:ea typeface="+mn-ea"/>
          <a:cs typeface="+mn-cs"/>
        </a:defRPr>
      </a:lvl7pPr>
      <a:lvl8pPr marL="10593644" algn="l" defTabSz="3026755" rtl="0" eaLnBrk="1" latinLnBrk="0" hangingPunct="1">
        <a:defRPr sz="5958" kern="1200">
          <a:solidFill>
            <a:schemeClr val="tx1"/>
          </a:solidFill>
          <a:latin typeface="+mn-lt"/>
          <a:ea typeface="+mn-ea"/>
          <a:cs typeface="+mn-cs"/>
        </a:defRPr>
      </a:lvl8pPr>
      <a:lvl9pPr marL="12107022" algn="l" defTabSz="3026755" rtl="0" eaLnBrk="1" latinLnBrk="0" hangingPunct="1">
        <a:defRPr sz="595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HEALTH AND DISEASE IN CHILDREN OF THE IRISH TRAVELLER COMMUNITY</a:t>
            </a:r>
            <a:endParaRPr lang="en-US" dirty="0"/>
          </a:p>
        </p:txBody>
      </p:sp>
      <p:sp>
        <p:nvSpPr>
          <p:cNvPr id="3" name="Subtitle 2"/>
          <p:cNvSpPr>
            <a:spLocks noGrp="1"/>
          </p:cNvSpPr>
          <p:nvPr>
            <p:ph type="subTitle" idx="1"/>
          </p:nvPr>
        </p:nvSpPr>
        <p:spPr>
          <a:xfrm>
            <a:off x="1414188" y="10585343"/>
            <a:ext cx="8328498" cy="11131944"/>
          </a:xfrm>
        </p:spPr>
        <p:txBody>
          <a:bodyPr>
            <a:normAutofit/>
          </a:bodyPr>
          <a:lstStyle/>
          <a:p>
            <a:r>
              <a:rPr lang="en-US" dirty="0"/>
              <a:t>Irish Travellers are a Roman </a:t>
            </a:r>
            <a:r>
              <a:rPr lang="en-US" dirty="0" smtClean="0"/>
              <a:t>Catholic, endogamous, </a:t>
            </a:r>
            <a:r>
              <a:rPr lang="en-US" dirty="0"/>
              <a:t>minority group </a:t>
            </a:r>
            <a:r>
              <a:rPr lang="en-US" dirty="0" smtClean="0"/>
              <a:t>with origins dating back to the </a:t>
            </a:r>
            <a:r>
              <a:rPr lang="en-US" dirty="0"/>
              <a:t>12h </a:t>
            </a:r>
            <a:r>
              <a:rPr lang="en-US" dirty="0" smtClean="0"/>
              <a:t>century.</a:t>
            </a:r>
          </a:p>
          <a:p>
            <a:r>
              <a:rPr lang="en-US" dirty="0" smtClean="0"/>
              <a:t>Their </a:t>
            </a:r>
            <a:r>
              <a:rPr lang="en-US" dirty="0"/>
              <a:t>ethnicity was finally recognised by the Irish Government in March 2017. </a:t>
            </a:r>
            <a:endParaRPr lang="en-US" dirty="0" smtClean="0"/>
          </a:p>
          <a:p>
            <a:r>
              <a:rPr lang="en-US" dirty="0" smtClean="0"/>
              <a:t>Latest </a:t>
            </a:r>
            <a:r>
              <a:rPr lang="en-US" dirty="0"/>
              <a:t>estimates put their numbers at 40,129 on the Island of Ireland, 15,000 in the United Kingdom, 6,000 on Mainland Europe and 7,000 in America.  </a:t>
            </a:r>
            <a:endParaRPr lang="en-US" dirty="0" smtClean="0"/>
          </a:p>
          <a:p>
            <a:r>
              <a:rPr lang="en-US" dirty="0" smtClean="0"/>
              <a:t>Nomadism </a:t>
            </a:r>
            <a:r>
              <a:rPr lang="en-US" dirty="0"/>
              <a:t>and family are core features of their identity. Early and arranged marriage, frequent child bearing and consanguinity are cultural norms.</a:t>
            </a:r>
          </a:p>
          <a:p>
            <a:r>
              <a:rPr lang="en-IE" dirty="0" smtClean="0"/>
              <a:t> </a:t>
            </a:r>
            <a:endParaRPr lang="en-US" dirty="0"/>
          </a:p>
        </p:txBody>
      </p:sp>
      <p:sp>
        <p:nvSpPr>
          <p:cNvPr id="4" name="Text Placeholder 3"/>
          <p:cNvSpPr>
            <a:spLocks noGrp="1"/>
          </p:cNvSpPr>
          <p:nvPr>
            <p:ph type="body" sz="quarter" idx="13"/>
          </p:nvPr>
        </p:nvSpPr>
        <p:spPr/>
        <p:txBody>
          <a:bodyPr>
            <a:normAutofit/>
          </a:bodyPr>
          <a:lstStyle/>
          <a:p>
            <a:r>
              <a:rPr lang="en-US" dirty="0" smtClean="0"/>
              <a:t>O’Reilly PJ, Jenkinson A, Martin T, Power </a:t>
            </a:r>
            <a:r>
              <a:rPr lang="en-US" dirty="0"/>
              <a:t>B</a:t>
            </a:r>
            <a:r>
              <a:rPr lang="en-US" dirty="0" smtClean="0"/>
              <a:t>, Stone G, Murphy AM</a:t>
            </a:r>
            <a:endParaRPr lang="en-US" baseline="30000" dirty="0"/>
          </a:p>
        </p:txBody>
      </p:sp>
      <p:sp>
        <p:nvSpPr>
          <p:cNvPr id="5" name="Text Placeholder 4"/>
          <p:cNvSpPr>
            <a:spLocks noGrp="1"/>
          </p:cNvSpPr>
          <p:nvPr>
            <p:ph type="body" sz="quarter" idx="14"/>
          </p:nvPr>
        </p:nvSpPr>
        <p:spPr/>
        <p:txBody>
          <a:bodyPr/>
          <a:lstStyle/>
          <a:p>
            <a:r>
              <a:rPr lang="en-US" dirty="0" smtClean="0"/>
              <a:t>University Hospital Limerick, Ireland</a:t>
            </a:r>
            <a:endParaRPr lang="en-US" dirty="0"/>
          </a:p>
        </p:txBody>
      </p:sp>
      <p:sp>
        <p:nvSpPr>
          <p:cNvPr id="6" name="Text Placeholder 5"/>
          <p:cNvSpPr>
            <a:spLocks noGrp="1"/>
          </p:cNvSpPr>
          <p:nvPr>
            <p:ph type="body" sz="quarter" idx="15"/>
          </p:nvPr>
        </p:nvSpPr>
        <p:spPr/>
        <p:txBody>
          <a:bodyPr/>
          <a:lstStyle/>
          <a:p>
            <a:r>
              <a:rPr lang="en-US" dirty="0" smtClean="0"/>
              <a:t>Background</a:t>
            </a:r>
            <a:endParaRPr lang="en-US" dirty="0"/>
          </a:p>
        </p:txBody>
      </p:sp>
      <p:sp>
        <p:nvSpPr>
          <p:cNvPr id="8" name="Text Placeholder 7"/>
          <p:cNvSpPr>
            <a:spLocks noGrp="1"/>
          </p:cNvSpPr>
          <p:nvPr>
            <p:ph type="body" sz="quarter" idx="17"/>
          </p:nvPr>
        </p:nvSpPr>
        <p:spPr>
          <a:xfrm>
            <a:off x="11102366" y="14586991"/>
            <a:ext cx="8410536" cy="1392987"/>
          </a:xfrm>
        </p:spPr>
        <p:txBody>
          <a:bodyPr/>
          <a:lstStyle/>
          <a:p>
            <a:r>
              <a:rPr lang="en-US" dirty="0" smtClean="0"/>
              <a:t>Methods</a:t>
            </a:r>
            <a:endParaRPr lang="en-US" dirty="0"/>
          </a:p>
        </p:txBody>
      </p:sp>
      <p:sp>
        <p:nvSpPr>
          <p:cNvPr id="9" name="Text Placeholder 8"/>
          <p:cNvSpPr>
            <a:spLocks noGrp="1"/>
          </p:cNvSpPr>
          <p:nvPr>
            <p:ph type="body" sz="quarter" idx="18"/>
          </p:nvPr>
        </p:nvSpPr>
        <p:spPr>
          <a:xfrm>
            <a:off x="11110830" y="15843225"/>
            <a:ext cx="8410536" cy="3469516"/>
          </a:xfrm>
        </p:spPr>
        <p:txBody>
          <a:bodyPr/>
          <a:lstStyle/>
          <a:p>
            <a:r>
              <a:rPr lang="en-IE" dirty="0" smtClean="0"/>
              <a:t>A </a:t>
            </a:r>
            <a:r>
              <a:rPr lang="en-IE" dirty="0"/>
              <a:t>Literature and database(s) search was conducted and relevant clinicians contacted in an effort to compile data on the complexity and heterogeneity of the modern Irish Traveller Community to inform appropriate action in the area of Traveller Child Health</a:t>
            </a:r>
            <a:r>
              <a:rPr lang="en-IE" dirty="0" smtClean="0"/>
              <a:t>.</a:t>
            </a:r>
            <a:endParaRPr lang="en-NZ" dirty="0"/>
          </a:p>
        </p:txBody>
      </p:sp>
      <p:sp>
        <p:nvSpPr>
          <p:cNvPr id="10" name="Text Placeholder 9"/>
          <p:cNvSpPr>
            <a:spLocks noGrp="1"/>
          </p:cNvSpPr>
          <p:nvPr>
            <p:ph type="body" sz="quarter" idx="19"/>
          </p:nvPr>
        </p:nvSpPr>
        <p:spPr>
          <a:xfrm>
            <a:off x="20378859" y="10583484"/>
            <a:ext cx="8322138" cy="8170433"/>
          </a:xfrm>
        </p:spPr>
        <p:txBody>
          <a:bodyPr>
            <a:normAutofit/>
          </a:bodyPr>
          <a:lstStyle/>
          <a:p>
            <a:r>
              <a:rPr lang="en-IE" dirty="0" smtClean="0"/>
              <a:t>Between </a:t>
            </a:r>
            <a:r>
              <a:rPr lang="en-IE" dirty="0"/>
              <a:t>650 and 850 Traveller babies are born on the Island of Ireland every year. </a:t>
            </a:r>
            <a:endParaRPr lang="en-IE" dirty="0" smtClean="0"/>
          </a:p>
          <a:p>
            <a:r>
              <a:rPr lang="en-IE" dirty="0" smtClean="0"/>
              <a:t>Main </a:t>
            </a:r>
            <a:r>
              <a:rPr lang="en-IE" dirty="0"/>
              <a:t>causes of mortality are accidents, congenital malformations and inherited metabolic disorders. </a:t>
            </a:r>
            <a:endParaRPr lang="en-IE" dirty="0" smtClean="0"/>
          </a:p>
          <a:p>
            <a:r>
              <a:rPr lang="en-IE" dirty="0" smtClean="0"/>
              <a:t>To </a:t>
            </a:r>
            <a:r>
              <a:rPr lang="en-IE" dirty="0"/>
              <a:t>date 93 different genetic disorders are </a:t>
            </a:r>
            <a:r>
              <a:rPr lang="en-IE" dirty="0" smtClean="0"/>
              <a:t>reported in Irish Travllers, </a:t>
            </a:r>
            <a:r>
              <a:rPr lang="en-IE" dirty="0"/>
              <a:t>82 of which the genetic basis is known. </a:t>
            </a:r>
            <a:r>
              <a:rPr lang="en-IE" dirty="0" smtClean="0"/>
              <a:t>There </a:t>
            </a:r>
            <a:r>
              <a:rPr lang="en-IE" dirty="0"/>
              <a:t>are more than 60 founder mutations. </a:t>
            </a:r>
            <a:endParaRPr lang="en-IE" dirty="0" smtClean="0"/>
          </a:p>
          <a:p>
            <a:r>
              <a:rPr lang="en-IE" dirty="0" smtClean="0"/>
              <a:t>The </a:t>
            </a:r>
            <a:r>
              <a:rPr lang="en-IE" dirty="0"/>
              <a:t>commonest disorders are Galactosemia, Hurler syndrome and I- Cell disease, the carrier frequency for which is 1/11, 1/11 and 1/15 respectively.</a:t>
            </a:r>
            <a:endParaRPr lang="en-NZ" dirty="0"/>
          </a:p>
          <a:p>
            <a:endParaRPr lang="en-US" dirty="0"/>
          </a:p>
        </p:txBody>
      </p:sp>
      <p:sp>
        <p:nvSpPr>
          <p:cNvPr id="11" name="Text Placeholder 10"/>
          <p:cNvSpPr>
            <a:spLocks noGrp="1"/>
          </p:cNvSpPr>
          <p:nvPr>
            <p:ph type="body" sz="quarter" idx="20"/>
          </p:nvPr>
        </p:nvSpPr>
        <p:spPr>
          <a:xfrm>
            <a:off x="11225060" y="10610742"/>
            <a:ext cx="8328498" cy="6305885"/>
          </a:xfrm>
        </p:spPr>
        <p:txBody>
          <a:bodyPr/>
          <a:lstStyle/>
          <a:p>
            <a:pPr marL="457200" indent="-457200">
              <a:buFont typeface="Arial"/>
              <a:buChar char="•"/>
            </a:pPr>
            <a:r>
              <a:rPr lang="en-US" dirty="0"/>
              <a:t>Our </a:t>
            </a:r>
            <a:r>
              <a:rPr lang="en-US" dirty="0" smtClean="0"/>
              <a:t>aims were </a:t>
            </a:r>
            <a:r>
              <a:rPr lang="en-US" dirty="0"/>
              <a:t>to collate current data on morbidity and mortality of Traveller </a:t>
            </a:r>
            <a:r>
              <a:rPr lang="en-US" dirty="0" smtClean="0"/>
              <a:t>children</a:t>
            </a:r>
            <a:endParaRPr lang="en-US" dirty="0"/>
          </a:p>
          <a:p>
            <a:pPr marL="457200" indent="-457200">
              <a:buFont typeface="Arial"/>
              <a:buChar char="•"/>
            </a:pPr>
            <a:r>
              <a:rPr lang="en-US" dirty="0" smtClean="0"/>
              <a:t>And to examine </a:t>
            </a:r>
            <a:r>
              <a:rPr lang="en-US" dirty="0"/>
              <a:t>how their health needs might influence planning of services and provision of healthcare </a:t>
            </a:r>
          </a:p>
        </p:txBody>
      </p:sp>
      <p:sp>
        <p:nvSpPr>
          <p:cNvPr id="12" name="Text Placeholder 11"/>
          <p:cNvSpPr>
            <a:spLocks noGrp="1"/>
          </p:cNvSpPr>
          <p:nvPr>
            <p:ph type="body" sz="quarter" idx="22"/>
          </p:nvPr>
        </p:nvSpPr>
        <p:spPr/>
        <p:txBody>
          <a:bodyPr/>
          <a:lstStyle/>
          <a:p>
            <a:r>
              <a:rPr lang="en-US" dirty="0" smtClean="0"/>
              <a:t>Aims</a:t>
            </a:r>
            <a:endParaRPr lang="en-US" dirty="0"/>
          </a:p>
        </p:txBody>
      </p:sp>
      <p:sp>
        <p:nvSpPr>
          <p:cNvPr id="13" name="Text Placeholder 12"/>
          <p:cNvSpPr>
            <a:spLocks noGrp="1"/>
          </p:cNvSpPr>
          <p:nvPr>
            <p:ph type="body" sz="quarter" idx="23"/>
          </p:nvPr>
        </p:nvSpPr>
        <p:spPr>
          <a:xfrm>
            <a:off x="20624408" y="27608152"/>
            <a:ext cx="8327571" cy="1480045"/>
          </a:xfrm>
        </p:spPr>
        <p:txBody>
          <a:bodyPr/>
          <a:lstStyle/>
          <a:p>
            <a:r>
              <a:rPr lang="en-US" dirty="0" smtClean="0"/>
              <a:t>Conclusions</a:t>
            </a:r>
            <a:endParaRPr lang="en-US" dirty="0"/>
          </a:p>
        </p:txBody>
      </p:sp>
      <p:sp>
        <p:nvSpPr>
          <p:cNvPr id="15" name="Text Placeholder 14"/>
          <p:cNvSpPr>
            <a:spLocks noGrp="1"/>
          </p:cNvSpPr>
          <p:nvPr>
            <p:ph type="body" sz="quarter" idx="27"/>
          </p:nvPr>
        </p:nvSpPr>
        <p:spPr>
          <a:xfrm>
            <a:off x="20680843" y="29485347"/>
            <a:ext cx="8271136" cy="10605412"/>
          </a:xfrm>
        </p:spPr>
        <p:txBody>
          <a:bodyPr/>
          <a:lstStyle/>
          <a:p>
            <a:r>
              <a:rPr lang="en-IE" dirty="0"/>
              <a:t>Our study highlights the huge disease burden imposed on </a:t>
            </a:r>
            <a:r>
              <a:rPr lang="en-IE" dirty="0" smtClean="0"/>
              <a:t>Traveller children </a:t>
            </a:r>
            <a:r>
              <a:rPr lang="en-IE" dirty="0"/>
              <a:t>by the combination of </a:t>
            </a:r>
            <a:r>
              <a:rPr lang="en-IE" dirty="0" smtClean="0"/>
              <a:t>circumstances.</a:t>
            </a:r>
          </a:p>
          <a:p>
            <a:r>
              <a:rPr lang="en-IE" dirty="0" smtClean="0"/>
              <a:t>Several factors effect  their health including: </a:t>
            </a:r>
          </a:p>
          <a:p>
            <a:pPr marL="457200" indent="-457200">
              <a:buFont typeface="Arial"/>
              <a:buChar char="•"/>
            </a:pPr>
            <a:r>
              <a:rPr lang="en-IE" dirty="0" smtClean="0"/>
              <a:t>Poverty </a:t>
            </a:r>
          </a:p>
          <a:p>
            <a:pPr marL="457200" indent="-457200">
              <a:buFont typeface="Arial"/>
              <a:buChar char="•"/>
            </a:pPr>
            <a:r>
              <a:rPr lang="en-IE" dirty="0"/>
              <a:t>I</a:t>
            </a:r>
            <a:r>
              <a:rPr lang="en-IE" dirty="0" smtClean="0"/>
              <a:t>ncreased </a:t>
            </a:r>
            <a:r>
              <a:rPr lang="en-IE" dirty="0"/>
              <a:t>frequency of genetic disorders in consanguineous </a:t>
            </a:r>
            <a:r>
              <a:rPr lang="en-IE" dirty="0" smtClean="0"/>
              <a:t>communities</a:t>
            </a:r>
          </a:p>
          <a:p>
            <a:pPr marL="457200" indent="-457200">
              <a:buFont typeface="Arial"/>
              <a:buChar char="•"/>
            </a:pPr>
            <a:r>
              <a:rPr lang="en-IE" dirty="0"/>
              <a:t>P</a:t>
            </a:r>
            <a:r>
              <a:rPr lang="en-IE" dirty="0" smtClean="0"/>
              <a:t>eripatetic lifestyle and nomadic mindset</a:t>
            </a:r>
          </a:p>
          <a:p>
            <a:pPr marL="457200" indent="-457200">
              <a:buFont typeface="Arial"/>
              <a:buChar char="•"/>
            </a:pPr>
            <a:r>
              <a:rPr lang="en-IE" dirty="0"/>
              <a:t>S</a:t>
            </a:r>
            <a:r>
              <a:rPr lang="en-IE" dirty="0" smtClean="0"/>
              <a:t>uperstition</a:t>
            </a:r>
            <a:r>
              <a:rPr lang="en-IE" dirty="0"/>
              <a:t>, stigma and distrust </a:t>
            </a:r>
            <a:endParaRPr lang="en-IE" dirty="0" smtClean="0"/>
          </a:p>
          <a:p>
            <a:r>
              <a:rPr lang="en-IE" dirty="0" smtClean="0"/>
              <a:t>Our study </a:t>
            </a:r>
            <a:r>
              <a:rPr lang="en-IE" dirty="0"/>
              <a:t>provides useful epidemiological information with particular reference to the healthcare needs of minority groups marginalised in our society.</a:t>
            </a:r>
            <a:endParaRPr lang="en-NZ" dirty="0"/>
          </a:p>
          <a:p>
            <a:endParaRPr lang="en-US" dirty="0"/>
          </a:p>
        </p:txBody>
      </p:sp>
      <p:sp>
        <p:nvSpPr>
          <p:cNvPr id="18" name="Text Placeholder 17"/>
          <p:cNvSpPr>
            <a:spLocks noGrp="1"/>
          </p:cNvSpPr>
          <p:nvPr>
            <p:ph type="body" sz="quarter" idx="30"/>
          </p:nvPr>
        </p:nvSpPr>
        <p:spPr/>
        <p:txBody>
          <a:bodyPr/>
          <a:lstStyle/>
          <a:p>
            <a:r>
              <a:rPr lang="en-US" dirty="0" smtClean="0"/>
              <a:t>G294(P)</a:t>
            </a:r>
            <a:endParaRPr lang="en-US" dirty="0"/>
          </a:p>
        </p:txBody>
      </p:sp>
      <p:sp>
        <p:nvSpPr>
          <p:cNvPr id="38" name="Text Placeholder 9"/>
          <p:cNvSpPr txBox="1">
            <a:spLocks/>
          </p:cNvSpPr>
          <p:nvPr/>
        </p:nvSpPr>
        <p:spPr>
          <a:xfrm>
            <a:off x="9228652" y="36227148"/>
            <a:ext cx="15069831" cy="1830989"/>
          </a:xfrm>
          <a:prstGeom prst="rect">
            <a:avLst/>
          </a:prstGeom>
        </p:spPr>
        <p:txBody>
          <a:bodyPr vert="horz" lIns="91440" tIns="45720" rIns="91440" bIns="45720" rtlCol="0">
            <a:normAutofit/>
          </a:bodyPr>
          <a:lstStyle>
            <a:lvl1pPr marL="0" marR="0" indent="0" algn="just" defTabSz="3025188" rtl="0" eaLnBrk="1" fontAlgn="auto" latinLnBrk="0" hangingPunct="1">
              <a:lnSpc>
                <a:spcPct val="90000"/>
              </a:lnSpc>
              <a:spcBef>
                <a:spcPts val="3309"/>
              </a:spcBef>
              <a:spcAft>
                <a:spcPts val="0"/>
              </a:spcAft>
              <a:buClrTx/>
              <a:buSzTx/>
              <a:buFont typeface="Arial" panose="020B0604020202020204" pitchFamily="34" charset="0"/>
              <a:buNone/>
              <a:tabLst/>
              <a:defRPr sz="3393" kern="1200">
                <a:solidFill>
                  <a:schemeClr val="bg2">
                    <a:lumMod val="25000"/>
                  </a:schemeClr>
                </a:solidFill>
                <a:latin typeface="+mn-lt"/>
                <a:ea typeface="+mn-ea"/>
                <a:cs typeface="+mn-cs"/>
              </a:defRPr>
            </a:lvl1pPr>
            <a:lvl2pPr marL="2270067" indent="-756689" algn="l" defTabSz="3026755" rtl="0" eaLnBrk="1" latinLnBrk="0" hangingPunct="1">
              <a:lnSpc>
                <a:spcPct val="90000"/>
              </a:lnSpc>
              <a:spcBef>
                <a:spcPts val="1655"/>
              </a:spcBef>
              <a:buFont typeface="Arial" panose="020B0604020202020204" pitchFamily="34" charset="0"/>
              <a:buChar char="•"/>
              <a:defRPr sz="7944" kern="1200">
                <a:solidFill>
                  <a:schemeClr val="tx1"/>
                </a:solidFill>
                <a:latin typeface="+mn-lt"/>
                <a:ea typeface="+mn-ea"/>
                <a:cs typeface="+mn-cs"/>
              </a:defRPr>
            </a:lvl2pPr>
            <a:lvl3pPr marL="3783444" indent="-756689" algn="l" defTabSz="3026755" rtl="0" eaLnBrk="1" latinLnBrk="0" hangingPunct="1">
              <a:lnSpc>
                <a:spcPct val="90000"/>
              </a:lnSpc>
              <a:spcBef>
                <a:spcPts val="1655"/>
              </a:spcBef>
              <a:buFont typeface="Arial" panose="020B0604020202020204" pitchFamily="34" charset="0"/>
              <a:buChar char="•"/>
              <a:defRPr sz="6620" kern="1200">
                <a:solidFill>
                  <a:schemeClr val="tx1"/>
                </a:solidFill>
                <a:latin typeface="+mn-lt"/>
                <a:ea typeface="+mn-ea"/>
                <a:cs typeface="+mn-cs"/>
              </a:defRPr>
            </a:lvl3pPr>
            <a:lvl4pPr marL="5296822" indent="-756689" algn="l" defTabSz="3026755" rtl="0" eaLnBrk="1" latinLnBrk="0" hangingPunct="1">
              <a:lnSpc>
                <a:spcPct val="90000"/>
              </a:lnSpc>
              <a:spcBef>
                <a:spcPts val="1655"/>
              </a:spcBef>
              <a:buFont typeface="Arial" panose="020B0604020202020204" pitchFamily="34" charset="0"/>
              <a:buChar char="•"/>
              <a:defRPr sz="5958" kern="1200">
                <a:solidFill>
                  <a:schemeClr val="tx1"/>
                </a:solidFill>
                <a:latin typeface="+mn-lt"/>
                <a:ea typeface="+mn-ea"/>
                <a:cs typeface="+mn-cs"/>
              </a:defRPr>
            </a:lvl4pPr>
            <a:lvl5pPr marL="6810200" indent="-756689" algn="l" defTabSz="3026755" rtl="0" eaLnBrk="1" latinLnBrk="0" hangingPunct="1">
              <a:lnSpc>
                <a:spcPct val="90000"/>
              </a:lnSpc>
              <a:spcBef>
                <a:spcPts val="1655"/>
              </a:spcBef>
              <a:buFont typeface="Arial" panose="020B0604020202020204" pitchFamily="34" charset="0"/>
              <a:buChar char="•"/>
              <a:defRPr sz="5958" kern="1200">
                <a:solidFill>
                  <a:schemeClr val="tx1"/>
                </a:solidFill>
                <a:latin typeface="+mn-lt"/>
                <a:ea typeface="+mn-ea"/>
                <a:cs typeface="+mn-cs"/>
              </a:defRPr>
            </a:lvl5pPr>
            <a:lvl6pPr marL="8323577" indent="-756689" algn="l" defTabSz="3026755" rtl="0" eaLnBrk="1" latinLnBrk="0" hangingPunct="1">
              <a:lnSpc>
                <a:spcPct val="90000"/>
              </a:lnSpc>
              <a:spcBef>
                <a:spcPts val="1655"/>
              </a:spcBef>
              <a:buFont typeface="Arial" panose="020B0604020202020204" pitchFamily="34" charset="0"/>
              <a:buChar char="•"/>
              <a:defRPr sz="5958" kern="1200">
                <a:solidFill>
                  <a:schemeClr val="tx1"/>
                </a:solidFill>
                <a:latin typeface="+mn-lt"/>
                <a:ea typeface="+mn-ea"/>
                <a:cs typeface="+mn-cs"/>
              </a:defRPr>
            </a:lvl6pPr>
            <a:lvl7pPr marL="9836955" indent="-756689" algn="l" defTabSz="3026755" rtl="0" eaLnBrk="1" latinLnBrk="0" hangingPunct="1">
              <a:lnSpc>
                <a:spcPct val="90000"/>
              </a:lnSpc>
              <a:spcBef>
                <a:spcPts val="1655"/>
              </a:spcBef>
              <a:buFont typeface="Arial" panose="020B0604020202020204" pitchFamily="34" charset="0"/>
              <a:buChar char="•"/>
              <a:defRPr sz="5958" kern="1200">
                <a:solidFill>
                  <a:schemeClr val="tx1"/>
                </a:solidFill>
                <a:latin typeface="+mn-lt"/>
                <a:ea typeface="+mn-ea"/>
                <a:cs typeface="+mn-cs"/>
              </a:defRPr>
            </a:lvl7pPr>
            <a:lvl8pPr marL="11350333" indent="-756689" algn="l" defTabSz="3026755" rtl="0" eaLnBrk="1" latinLnBrk="0" hangingPunct="1">
              <a:lnSpc>
                <a:spcPct val="90000"/>
              </a:lnSpc>
              <a:spcBef>
                <a:spcPts val="1655"/>
              </a:spcBef>
              <a:buFont typeface="Arial" panose="020B0604020202020204" pitchFamily="34" charset="0"/>
              <a:buChar char="•"/>
              <a:defRPr sz="5958" kern="1200">
                <a:solidFill>
                  <a:schemeClr val="tx1"/>
                </a:solidFill>
                <a:latin typeface="+mn-lt"/>
                <a:ea typeface="+mn-ea"/>
                <a:cs typeface="+mn-cs"/>
              </a:defRPr>
            </a:lvl8pPr>
            <a:lvl9pPr marL="12863711" indent="-756689" algn="l" defTabSz="3026755" rtl="0" eaLnBrk="1" latinLnBrk="0" hangingPunct="1">
              <a:lnSpc>
                <a:spcPct val="90000"/>
              </a:lnSpc>
              <a:spcBef>
                <a:spcPts val="1655"/>
              </a:spcBef>
              <a:buFont typeface="Arial" panose="020B0604020202020204" pitchFamily="34" charset="0"/>
              <a:buChar char="•"/>
              <a:defRPr sz="5958" kern="1200">
                <a:solidFill>
                  <a:schemeClr val="tx1"/>
                </a:solidFill>
                <a:latin typeface="+mn-lt"/>
                <a:ea typeface="+mn-ea"/>
                <a:cs typeface="+mn-cs"/>
              </a:defRPr>
            </a:lvl9pPr>
          </a:lstStyle>
          <a:p>
            <a:endParaRPr lang="en-US" dirty="0"/>
          </a:p>
        </p:txBody>
      </p:sp>
      <p:sp>
        <p:nvSpPr>
          <p:cNvPr id="40" name="Content Placeholder 13"/>
          <p:cNvSpPr txBox="1">
            <a:spLocks/>
          </p:cNvSpPr>
          <p:nvPr/>
        </p:nvSpPr>
        <p:spPr>
          <a:xfrm>
            <a:off x="1017202" y="39407529"/>
            <a:ext cx="27218144" cy="3386709"/>
          </a:xfrm>
          <a:prstGeom prst="rect">
            <a:avLst/>
          </a:prstGeom>
        </p:spPr>
        <p:txBody>
          <a:bodyPr vert="horz" lIns="91440" tIns="45720" rIns="91440" bIns="45720" rtlCol="0">
            <a:normAutofit fontScale="25000" lnSpcReduction="20000"/>
          </a:bodyPr>
          <a:lstStyle>
            <a:lvl1pPr marL="0" indent="0" algn="ctr" defTabSz="3026755" rtl="0" eaLnBrk="1" latinLnBrk="0" hangingPunct="1">
              <a:lnSpc>
                <a:spcPct val="90000"/>
              </a:lnSpc>
              <a:spcBef>
                <a:spcPts val="3310"/>
              </a:spcBef>
              <a:buFont typeface="Arial" panose="020B0604020202020204" pitchFamily="34" charset="0"/>
              <a:buNone/>
              <a:defRPr sz="5656" kern="1200">
                <a:solidFill>
                  <a:srgbClr val="002060"/>
                </a:solidFill>
                <a:latin typeface="+mn-lt"/>
                <a:ea typeface="+mn-ea"/>
                <a:cs typeface="+mn-cs"/>
              </a:defRPr>
            </a:lvl1pPr>
            <a:lvl2pPr marL="2270067" indent="-756689" algn="l" defTabSz="3026755" rtl="0" eaLnBrk="1" latinLnBrk="0" hangingPunct="1">
              <a:lnSpc>
                <a:spcPct val="90000"/>
              </a:lnSpc>
              <a:spcBef>
                <a:spcPts val="1655"/>
              </a:spcBef>
              <a:buFont typeface="Arial" panose="020B0604020202020204" pitchFamily="34" charset="0"/>
              <a:buChar char="•"/>
              <a:defRPr sz="7944" kern="1200">
                <a:solidFill>
                  <a:schemeClr val="tx1"/>
                </a:solidFill>
                <a:latin typeface="+mn-lt"/>
                <a:ea typeface="+mn-ea"/>
                <a:cs typeface="+mn-cs"/>
              </a:defRPr>
            </a:lvl2pPr>
            <a:lvl3pPr marL="3783444" indent="-756689" algn="l" defTabSz="3026755" rtl="0" eaLnBrk="1" latinLnBrk="0" hangingPunct="1">
              <a:lnSpc>
                <a:spcPct val="90000"/>
              </a:lnSpc>
              <a:spcBef>
                <a:spcPts val="1655"/>
              </a:spcBef>
              <a:buFont typeface="Arial" panose="020B0604020202020204" pitchFamily="34" charset="0"/>
              <a:buChar char="•"/>
              <a:defRPr sz="6620" kern="1200">
                <a:solidFill>
                  <a:schemeClr val="tx1"/>
                </a:solidFill>
                <a:latin typeface="+mn-lt"/>
                <a:ea typeface="+mn-ea"/>
                <a:cs typeface="+mn-cs"/>
              </a:defRPr>
            </a:lvl3pPr>
            <a:lvl4pPr marL="5296822" indent="-756689" algn="l" defTabSz="3026755" rtl="0" eaLnBrk="1" latinLnBrk="0" hangingPunct="1">
              <a:lnSpc>
                <a:spcPct val="90000"/>
              </a:lnSpc>
              <a:spcBef>
                <a:spcPts val="1655"/>
              </a:spcBef>
              <a:buFont typeface="Arial" panose="020B0604020202020204" pitchFamily="34" charset="0"/>
              <a:buChar char="•"/>
              <a:defRPr sz="5958" kern="1200">
                <a:solidFill>
                  <a:schemeClr val="tx1"/>
                </a:solidFill>
                <a:latin typeface="+mn-lt"/>
                <a:ea typeface="+mn-ea"/>
                <a:cs typeface="+mn-cs"/>
              </a:defRPr>
            </a:lvl4pPr>
            <a:lvl5pPr marL="6810200" indent="-756689" algn="l" defTabSz="3026755" rtl="0" eaLnBrk="1" latinLnBrk="0" hangingPunct="1">
              <a:lnSpc>
                <a:spcPct val="90000"/>
              </a:lnSpc>
              <a:spcBef>
                <a:spcPts val="1655"/>
              </a:spcBef>
              <a:buFont typeface="Arial" panose="020B0604020202020204" pitchFamily="34" charset="0"/>
              <a:buChar char="•"/>
              <a:defRPr sz="5958" kern="1200">
                <a:solidFill>
                  <a:schemeClr val="tx1"/>
                </a:solidFill>
                <a:latin typeface="+mn-lt"/>
                <a:ea typeface="+mn-ea"/>
                <a:cs typeface="+mn-cs"/>
              </a:defRPr>
            </a:lvl5pPr>
            <a:lvl6pPr marL="8323577" indent="-756689" algn="l" defTabSz="3026755" rtl="0" eaLnBrk="1" latinLnBrk="0" hangingPunct="1">
              <a:lnSpc>
                <a:spcPct val="90000"/>
              </a:lnSpc>
              <a:spcBef>
                <a:spcPts val="1655"/>
              </a:spcBef>
              <a:buFont typeface="Arial" panose="020B0604020202020204" pitchFamily="34" charset="0"/>
              <a:buChar char="•"/>
              <a:defRPr sz="5958" kern="1200">
                <a:solidFill>
                  <a:schemeClr val="tx1"/>
                </a:solidFill>
                <a:latin typeface="+mn-lt"/>
                <a:ea typeface="+mn-ea"/>
                <a:cs typeface="+mn-cs"/>
              </a:defRPr>
            </a:lvl6pPr>
            <a:lvl7pPr marL="9836955" indent="-756689" algn="l" defTabSz="3026755" rtl="0" eaLnBrk="1" latinLnBrk="0" hangingPunct="1">
              <a:lnSpc>
                <a:spcPct val="90000"/>
              </a:lnSpc>
              <a:spcBef>
                <a:spcPts val="1655"/>
              </a:spcBef>
              <a:buFont typeface="Arial" panose="020B0604020202020204" pitchFamily="34" charset="0"/>
              <a:buChar char="•"/>
              <a:defRPr sz="5958" kern="1200">
                <a:solidFill>
                  <a:schemeClr val="tx1"/>
                </a:solidFill>
                <a:latin typeface="+mn-lt"/>
                <a:ea typeface="+mn-ea"/>
                <a:cs typeface="+mn-cs"/>
              </a:defRPr>
            </a:lvl7pPr>
            <a:lvl8pPr marL="11350333" indent="-756689" algn="l" defTabSz="3026755" rtl="0" eaLnBrk="1" latinLnBrk="0" hangingPunct="1">
              <a:lnSpc>
                <a:spcPct val="90000"/>
              </a:lnSpc>
              <a:spcBef>
                <a:spcPts val="1655"/>
              </a:spcBef>
              <a:buFont typeface="Arial" panose="020B0604020202020204" pitchFamily="34" charset="0"/>
              <a:buChar char="•"/>
              <a:defRPr sz="5958" kern="1200">
                <a:solidFill>
                  <a:schemeClr val="tx1"/>
                </a:solidFill>
                <a:latin typeface="+mn-lt"/>
                <a:ea typeface="+mn-ea"/>
                <a:cs typeface="+mn-cs"/>
              </a:defRPr>
            </a:lvl8pPr>
            <a:lvl9pPr marL="12863711" indent="-756689" algn="l" defTabSz="3026755" rtl="0" eaLnBrk="1" latinLnBrk="0" hangingPunct="1">
              <a:lnSpc>
                <a:spcPct val="90000"/>
              </a:lnSpc>
              <a:spcBef>
                <a:spcPts val="1655"/>
              </a:spcBef>
              <a:buFont typeface="Arial" panose="020B0604020202020204" pitchFamily="34" charset="0"/>
              <a:buChar char="•"/>
              <a:defRPr sz="5958" kern="1200">
                <a:solidFill>
                  <a:schemeClr val="tx1"/>
                </a:solidFill>
                <a:latin typeface="+mn-lt"/>
                <a:ea typeface="+mn-ea"/>
                <a:cs typeface="+mn-cs"/>
              </a:defRPr>
            </a:lvl9pPr>
          </a:lstStyle>
          <a:p>
            <a:pPr>
              <a:lnSpc>
                <a:spcPct val="70000"/>
              </a:lnSpc>
            </a:pPr>
            <a:r>
              <a:rPr lang="en-US" sz="9600" i="1" dirty="0" smtClean="0"/>
              <a:t>References</a:t>
            </a:r>
          </a:p>
          <a:p>
            <a:pPr>
              <a:lnSpc>
                <a:spcPct val="70000"/>
              </a:lnSpc>
            </a:pPr>
            <a:r>
              <a:rPr lang="en-US" sz="8000" i="1" dirty="0" smtClean="0"/>
              <a:t> 1.</a:t>
            </a:r>
            <a:r>
              <a:rPr lang="en-GB" sz="8000" dirty="0" smtClean="0"/>
              <a:t> </a:t>
            </a:r>
            <a:r>
              <a:rPr lang="en-GB" sz="8000" dirty="0"/>
              <a:t>Government of Ireland census 2002; 2006</a:t>
            </a:r>
            <a:r>
              <a:rPr lang="en-GB" sz="8000" dirty="0" smtClean="0"/>
              <a:t>; 2011; 2016 www.cso.ie</a:t>
            </a:r>
          </a:p>
          <a:p>
            <a:pPr>
              <a:lnSpc>
                <a:spcPct val="70000"/>
              </a:lnSpc>
            </a:pPr>
            <a:r>
              <a:rPr lang="en-GB" sz="8000" dirty="0" smtClean="0"/>
              <a:t>2. </a:t>
            </a:r>
            <a:r>
              <a:rPr lang="en-GB" sz="8000" dirty="0"/>
              <a:t>All Ireland Traveller Health Study (AITHS) </a:t>
            </a:r>
            <a:r>
              <a:rPr lang="en-GB" sz="8000" dirty="0" smtClean="0"/>
              <a:t>2010</a:t>
            </a:r>
          </a:p>
          <a:p>
            <a:pPr>
              <a:lnSpc>
                <a:spcPct val="70000"/>
              </a:lnSpc>
            </a:pPr>
            <a:r>
              <a:rPr lang="en-US" sz="8000" i="1" dirty="0"/>
              <a:t>3</a:t>
            </a:r>
            <a:r>
              <a:rPr lang="en-US" sz="8000" i="1" dirty="0" smtClean="0"/>
              <a:t>. Catalogue of inherited disorders found among the Irish Traveller population, SA Lynch et al.</a:t>
            </a:r>
            <a:r>
              <a:rPr lang="cs-CZ" sz="8000" dirty="0"/>
              <a:t> J Med Genet. 2018 Jan 22. pii: jmedgenet-2017-104974. doi: 10.1136/jmedgenet-2017-</a:t>
            </a:r>
            <a:r>
              <a:rPr lang="cs-CZ" sz="8000" dirty="0" smtClean="0"/>
              <a:t>104974</a:t>
            </a:r>
          </a:p>
          <a:p>
            <a:pPr>
              <a:lnSpc>
                <a:spcPct val="70000"/>
              </a:lnSpc>
            </a:pPr>
            <a:r>
              <a:rPr lang="cs-CZ" sz="8000" dirty="0"/>
              <a:t>4</a:t>
            </a:r>
            <a:r>
              <a:rPr lang="cs-CZ" sz="8000" dirty="0" smtClean="0"/>
              <a:t>. </a:t>
            </a:r>
            <a:r>
              <a:rPr lang="cs-CZ" sz="8000" dirty="0"/>
              <a:t>Travellers, Citizens of Ireland, The Parish of the Travelling People: Murphy F &amp; McDonagh C (2000</a:t>
            </a:r>
            <a:r>
              <a:rPr lang="cs-CZ" sz="8000" dirty="0" smtClean="0"/>
              <a:t>)</a:t>
            </a:r>
          </a:p>
          <a:p>
            <a:pPr>
              <a:lnSpc>
                <a:spcPct val="70000"/>
              </a:lnSpc>
            </a:pPr>
            <a:r>
              <a:rPr lang="cs-CZ" sz="8000" dirty="0" smtClean="0"/>
              <a:t>5. National Library of Ireland on The Commons  (Picture)</a:t>
            </a:r>
            <a:r>
              <a:rPr lang="cs-CZ" sz="8000" dirty="0"/>
              <a:t/>
            </a:r>
            <a:br>
              <a:rPr lang="cs-CZ" sz="8000" dirty="0"/>
            </a:br>
            <a:endParaRPr lang="cs-CZ" sz="8000" dirty="0"/>
          </a:p>
          <a:p>
            <a:pPr>
              <a:lnSpc>
                <a:spcPct val="70000"/>
              </a:lnSpc>
            </a:pPr>
            <a:endParaRPr lang="en-GB" dirty="0"/>
          </a:p>
          <a:p>
            <a:r>
              <a:rPr lang="en-US" i="1" dirty="0" smtClean="0"/>
              <a:t>    </a:t>
            </a:r>
            <a:endParaRPr lang="en-US" i="1" dirty="0"/>
          </a:p>
          <a:p>
            <a:endParaRPr lang="en-US" i="1" dirty="0" smtClean="0"/>
          </a:p>
        </p:txBody>
      </p:sp>
      <p:sp>
        <p:nvSpPr>
          <p:cNvPr id="22" name="Text Placeholder 9"/>
          <p:cNvSpPr>
            <a:spLocks noGrp="1"/>
          </p:cNvSpPr>
          <p:nvPr>
            <p:ph type="body" sz="quarter" idx="19"/>
          </p:nvPr>
        </p:nvSpPr>
        <p:spPr>
          <a:xfrm>
            <a:off x="1270269" y="28617736"/>
            <a:ext cx="8322138" cy="7916431"/>
          </a:xfrm>
        </p:spPr>
        <p:txBody>
          <a:bodyPr>
            <a:normAutofit/>
          </a:bodyPr>
          <a:lstStyle/>
          <a:p>
            <a:r>
              <a:rPr lang="en-US" dirty="0" smtClean="0"/>
              <a:t>Young population:</a:t>
            </a:r>
            <a:endParaRPr lang="en-US" dirty="0"/>
          </a:p>
          <a:p>
            <a:pPr marL="457200" indent="-457200">
              <a:buFont typeface="Arial"/>
              <a:buChar char="•"/>
            </a:pPr>
            <a:r>
              <a:rPr lang="en-US" dirty="0" smtClean="0"/>
              <a:t>39.7% of Travellers are under 15 years of age</a:t>
            </a:r>
          </a:p>
          <a:p>
            <a:pPr marL="457200" indent="-457200">
              <a:buFont typeface="Arial"/>
              <a:buChar char="•"/>
            </a:pPr>
            <a:r>
              <a:rPr lang="en-US" dirty="0" smtClean="0"/>
              <a:t>Only 8 Travellers found to be over 85 years of age</a:t>
            </a:r>
          </a:p>
          <a:p>
            <a:r>
              <a:rPr lang="en-IE" dirty="0"/>
              <a:t>The Infant mortality rate is 3.5 times that of the general population. </a:t>
            </a:r>
            <a:endParaRPr lang="en-IE" dirty="0" smtClean="0"/>
          </a:p>
          <a:p>
            <a:r>
              <a:rPr lang="en-IE" dirty="0" smtClean="0"/>
              <a:t>10% </a:t>
            </a:r>
            <a:r>
              <a:rPr lang="en-IE" dirty="0"/>
              <a:t>of Traveller children are dead before their second birthday. </a:t>
            </a:r>
            <a:endParaRPr lang="en-US" dirty="0" smtClean="0"/>
          </a:p>
          <a:p>
            <a:r>
              <a:rPr lang="en-US" dirty="0" smtClean="0"/>
              <a:t>Risk of suicide is a significant issue: 6.6 times higher in Traveller males compared with the general Irish population</a:t>
            </a:r>
          </a:p>
        </p:txBody>
      </p:sp>
      <p:sp>
        <p:nvSpPr>
          <p:cNvPr id="25" name="Content Placeholder 13"/>
          <p:cNvSpPr txBox="1">
            <a:spLocks/>
          </p:cNvSpPr>
          <p:nvPr/>
        </p:nvSpPr>
        <p:spPr>
          <a:xfrm>
            <a:off x="20574518" y="8753587"/>
            <a:ext cx="8327571" cy="1454456"/>
          </a:xfrm>
          <a:prstGeom prst="rect">
            <a:avLst/>
          </a:prstGeom>
        </p:spPr>
        <p:txBody>
          <a:bodyPr vert="horz" lIns="91440" tIns="45720" rIns="91440" bIns="45720" rtlCol="0">
            <a:normAutofit/>
          </a:bodyPr>
          <a:lstStyle>
            <a:lvl1pPr marL="0" indent="0" algn="ctr" defTabSz="3026755" rtl="0" eaLnBrk="1" latinLnBrk="0" hangingPunct="1">
              <a:lnSpc>
                <a:spcPct val="90000"/>
              </a:lnSpc>
              <a:spcBef>
                <a:spcPts val="3310"/>
              </a:spcBef>
              <a:buFont typeface="Arial" panose="020B0604020202020204" pitchFamily="34" charset="0"/>
              <a:buNone/>
              <a:defRPr sz="5656" kern="1200">
                <a:solidFill>
                  <a:srgbClr val="002060"/>
                </a:solidFill>
                <a:latin typeface="+mn-lt"/>
                <a:ea typeface="+mn-ea"/>
                <a:cs typeface="+mn-cs"/>
              </a:defRPr>
            </a:lvl1pPr>
            <a:lvl2pPr marL="2270067" indent="-756689" algn="l" defTabSz="3026755" rtl="0" eaLnBrk="1" latinLnBrk="0" hangingPunct="1">
              <a:lnSpc>
                <a:spcPct val="90000"/>
              </a:lnSpc>
              <a:spcBef>
                <a:spcPts val="1655"/>
              </a:spcBef>
              <a:buFont typeface="Arial" panose="020B0604020202020204" pitchFamily="34" charset="0"/>
              <a:buChar char="•"/>
              <a:defRPr sz="7944" kern="1200">
                <a:solidFill>
                  <a:schemeClr val="tx1"/>
                </a:solidFill>
                <a:latin typeface="+mn-lt"/>
                <a:ea typeface="+mn-ea"/>
                <a:cs typeface="+mn-cs"/>
              </a:defRPr>
            </a:lvl2pPr>
            <a:lvl3pPr marL="3783444" indent="-756689" algn="l" defTabSz="3026755" rtl="0" eaLnBrk="1" latinLnBrk="0" hangingPunct="1">
              <a:lnSpc>
                <a:spcPct val="90000"/>
              </a:lnSpc>
              <a:spcBef>
                <a:spcPts val="1655"/>
              </a:spcBef>
              <a:buFont typeface="Arial" panose="020B0604020202020204" pitchFamily="34" charset="0"/>
              <a:buChar char="•"/>
              <a:defRPr sz="6620" kern="1200">
                <a:solidFill>
                  <a:schemeClr val="tx1"/>
                </a:solidFill>
                <a:latin typeface="+mn-lt"/>
                <a:ea typeface="+mn-ea"/>
                <a:cs typeface="+mn-cs"/>
              </a:defRPr>
            </a:lvl3pPr>
            <a:lvl4pPr marL="5296822" indent="-756689" algn="l" defTabSz="3026755" rtl="0" eaLnBrk="1" latinLnBrk="0" hangingPunct="1">
              <a:lnSpc>
                <a:spcPct val="90000"/>
              </a:lnSpc>
              <a:spcBef>
                <a:spcPts val="1655"/>
              </a:spcBef>
              <a:buFont typeface="Arial" panose="020B0604020202020204" pitchFamily="34" charset="0"/>
              <a:buChar char="•"/>
              <a:defRPr sz="5958" kern="1200">
                <a:solidFill>
                  <a:schemeClr val="tx1"/>
                </a:solidFill>
                <a:latin typeface="+mn-lt"/>
                <a:ea typeface="+mn-ea"/>
                <a:cs typeface="+mn-cs"/>
              </a:defRPr>
            </a:lvl4pPr>
            <a:lvl5pPr marL="6810200" indent="-756689" algn="l" defTabSz="3026755" rtl="0" eaLnBrk="1" latinLnBrk="0" hangingPunct="1">
              <a:lnSpc>
                <a:spcPct val="90000"/>
              </a:lnSpc>
              <a:spcBef>
                <a:spcPts val="1655"/>
              </a:spcBef>
              <a:buFont typeface="Arial" panose="020B0604020202020204" pitchFamily="34" charset="0"/>
              <a:buChar char="•"/>
              <a:defRPr sz="5958" kern="1200">
                <a:solidFill>
                  <a:schemeClr val="tx1"/>
                </a:solidFill>
                <a:latin typeface="+mn-lt"/>
                <a:ea typeface="+mn-ea"/>
                <a:cs typeface="+mn-cs"/>
              </a:defRPr>
            </a:lvl5pPr>
            <a:lvl6pPr marL="8323577" indent="-756689" algn="l" defTabSz="3026755" rtl="0" eaLnBrk="1" latinLnBrk="0" hangingPunct="1">
              <a:lnSpc>
                <a:spcPct val="90000"/>
              </a:lnSpc>
              <a:spcBef>
                <a:spcPts val="1655"/>
              </a:spcBef>
              <a:buFont typeface="Arial" panose="020B0604020202020204" pitchFamily="34" charset="0"/>
              <a:buChar char="•"/>
              <a:defRPr sz="5958" kern="1200">
                <a:solidFill>
                  <a:schemeClr val="tx1"/>
                </a:solidFill>
                <a:latin typeface="+mn-lt"/>
                <a:ea typeface="+mn-ea"/>
                <a:cs typeface="+mn-cs"/>
              </a:defRPr>
            </a:lvl6pPr>
            <a:lvl7pPr marL="9836955" indent="-756689" algn="l" defTabSz="3026755" rtl="0" eaLnBrk="1" latinLnBrk="0" hangingPunct="1">
              <a:lnSpc>
                <a:spcPct val="90000"/>
              </a:lnSpc>
              <a:spcBef>
                <a:spcPts val="1655"/>
              </a:spcBef>
              <a:buFont typeface="Arial" panose="020B0604020202020204" pitchFamily="34" charset="0"/>
              <a:buChar char="•"/>
              <a:defRPr sz="5958" kern="1200">
                <a:solidFill>
                  <a:schemeClr val="tx1"/>
                </a:solidFill>
                <a:latin typeface="+mn-lt"/>
                <a:ea typeface="+mn-ea"/>
                <a:cs typeface="+mn-cs"/>
              </a:defRPr>
            </a:lvl7pPr>
            <a:lvl8pPr marL="11350333" indent="-756689" algn="l" defTabSz="3026755" rtl="0" eaLnBrk="1" latinLnBrk="0" hangingPunct="1">
              <a:lnSpc>
                <a:spcPct val="90000"/>
              </a:lnSpc>
              <a:spcBef>
                <a:spcPts val="1655"/>
              </a:spcBef>
              <a:buFont typeface="Arial" panose="020B0604020202020204" pitchFamily="34" charset="0"/>
              <a:buChar char="•"/>
              <a:defRPr sz="5958" kern="1200">
                <a:solidFill>
                  <a:schemeClr val="tx1"/>
                </a:solidFill>
                <a:latin typeface="+mn-lt"/>
                <a:ea typeface="+mn-ea"/>
                <a:cs typeface="+mn-cs"/>
              </a:defRPr>
            </a:lvl8pPr>
            <a:lvl9pPr marL="12863711" indent="-756689" algn="l" defTabSz="3026755" rtl="0" eaLnBrk="1" latinLnBrk="0" hangingPunct="1">
              <a:lnSpc>
                <a:spcPct val="90000"/>
              </a:lnSpc>
              <a:spcBef>
                <a:spcPts val="1655"/>
              </a:spcBef>
              <a:buFont typeface="Arial" panose="020B0604020202020204" pitchFamily="34" charset="0"/>
              <a:buChar char="•"/>
              <a:defRPr sz="5958" kern="1200">
                <a:solidFill>
                  <a:schemeClr val="tx1"/>
                </a:solidFill>
                <a:latin typeface="+mn-lt"/>
                <a:ea typeface="+mn-ea"/>
                <a:cs typeface="+mn-cs"/>
              </a:defRPr>
            </a:lvl9pPr>
          </a:lstStyle>
          <a:p>
            <a:r>
              <a:rPr lang="en-US" dirty="0" smtClean="0"/>
              <a:t>Results</a:t>
            </a:r>
            <a:endParaRPr lang="en-US" dirty="0"/>
          </a:p>
        </p:txBody>
      </p:sp>
      <p:pic>
        <p:nvPicPr>
          <p:cNvPr id="16" name="Picture 15" descr="UL Hospital Logo.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 y="2104008"/>
            <a:ext cx="8043052" cy="3695729"/>
          </a:xfrm>
          <a:prstGeom prst="rect">
            <a:avLst/>
          </a:prstGeom>
        </p:spPr>
      </p:pic>
      <p:sp>
        <p:nvSpPr>
          <p:cNvPr id="19" name="TextBox 18"/>
          <p:cNvSpPr txBox="1"/>
          <p:nvPr/>
        </p:nvSpPr>
        <p:spPr>
          <a:xfrm>
            <a:off x="11344937" y="19812244"/>
            <a:ext cx="3809866" cy="2159027"/>
          </a:xfrm>
          <a:prstGeom prst="rect">
            <a:avLst/>
          </a:prstGeom>
          <a:noFill/>
        </p:spPr>
        <p:txBody>
          <a:bodyPr wrap="square" rtlCol="0">
            <a:spAutoFit/>
          </a:bodyPr>
          <a:lstStyle/>
          <a:p>
            <a:endParaRPr lang="en-GB" dirty="0"/>
          </a:p>
        </p:txBody>
      </p:sp>
      <p:pic>
        <p:nvPicPr>
          <p:cNvPr id="20" name="Picture 19" descr="Traveller Demographics.png"/>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396951" y="19134904"/>
            <a:ext cx="8356649" cy="6603779"/>
          </a:xfrm>
          <a:prstGeom prst="rect">
            <a:avLst/>
          </a:prstGeom>
        </p:spPr>
      </p:pic>
      <p:sp>
        <p:nvSpPr>
          <p:cNvPr id="7" name="TextBox 6"/>
          <p:cNvSpPr txBox="1"/>
          <p:nvPr/>
        </p:nvSpPr>
        <p:spPr>
          <a:xfrm>
            <a:off x="1270001" y="26195030"/>
            <a:ext cx="9067799" cy="1384995"/>
          </a:xfrm>
          <a:prstGeom prst="rect">
            <a:avLst/>
          </a:prstGeom>
          <a:noFill/>
        </p:spPr>
        <p:txBody>
          <a:bodyPr wrap="square" rtlCol="0">
            <a:spAutoFit/>
          </a:bodyPr>
          <a:lstStyle/>
          <a:p>
            <a:r>
              <a:rPr lang="en-GB" sz="2800" i="1" dirty="0" smtClean="0"/>
              <a:t>Figure 1:</a:t>
            </a:r>
            <a:r>
              <a:rPr lang="en-GB" sz="2800" dirty="0" smtClean="0"/>
              <a:t> The Traveller population is in </a:t>
            </a:r>
            <a:r>
              <a:rPr lang="en-GB" sz="2800" dirty="0" smtClean="0">
                <a:ea typeface="MS PGothic" charset="0"/>
              </a:rPr>
              <a:t> Stage 1 to 2 </a:t>
            </a:r>
            <a:r>
              <a:rPr lang="en-GB" sz="2800" dirty="0">
                <a:ea typeface="MS PGothic" charset="0"/>
              </a:rPr>
              <a:t>of </a:t>
            </a:r>
            <a:r>
              <a:rPr lang="en-GB" sz="2800" dirty="0" smtClean="0">
                <a:ea typeface="MS PGothic" charset="0"/>
              </a:rPr>
              <a:t>the demographic transition model with high birth and death rate.  </a:t>
            </a:r>
            <a:r>
              <a:rPr lang="en-GB" sz="2800" dirty="0">
                <a:ea typeface="MS PGothic" charset="0"/>
              </a:rPr>
              <a:t>T</a:t>
            </a:r>
            <a:r>
              <a:rPr lang="en-GB" sz="2800" dirty="0" smtClean="0">
                <a:ea typeface="MS PGothic" charset="0"/>
              </a:rPr>
              <a:t>he general Irish population is in Stage 3</a:t>
            </a:r>
          </a:p>
        </p:txBody>
      </p:sp>
      <p:pic>
        <p:nvPicPr>
          <p:cNvPr id="17" name="Picture 16" descr="Screen Shot 2018-03-05 at 8.27.42 pm.png"/>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20315776" y="18888673"/>
            <a:ext cx="8674101" cy="5838987"/>
          </a:xfrm>
          <a:prstGeom prst="rect">
            <a:avLst/>
          </a:prstGeom>
        </p:spPr>
      </p:pic>
      <p:pic>
        <p:nvPicPr>
          <p:cNvPr id="21" name="Picture 20" descr="Screen Shot 2018-03-05 at 8.20.23 pm.png"/>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11844336" y="19811264"/>
            <a:ext cx="6553200" cy="6249465"/>
          </a:xfrm>
          <a:prstGeom prst="rect">
            <a:avLst/>
          </a:prstGeom>
        </p:spPr>
      </p:pic>
      <p:sp>
        <p:nvSpPr>
          <p:cNvPr id="27" name="Content Placeholder 13"/>
          <p:cNvSpPr txBox="1">
            <a:spLocks/>
          </p:cNvSpPr>
          <p:nvPr/>
        </p:nvSpPr>
        <p:spPr>
          <a:xfrm>
            <a:off x="11049850" y="27761491"/>
            <a:ext cx="8327571" cy="1454456"/>
          </a:xfrm>
          <a:prstGeom prst="rect">
            <a:avLst/>
          </a:prstGeom>
        </p:spPr>
        <p:txBody>
          <a:bodyPr vert="horz" lIns="91440" tIns="45720" rIns="91440" bIns="45720" rtlCol="0">
            <a:normAutofit fontScale="92500" lnSpcReduction="10000"/>
          </a:bodyPr>
          <a:lstStyle>
            <a:lvl1pPr marL="0" indent="0" algn="ctr" defTabSz="3026755" rtl="0" eaLnBrk="1" latinLnBrk="0" hangingPunct="1">
              <a:lnSpc>
                <a:spcPct val="90000"/>
              </a:lnSpc>
              <a:spcBef>
                <a:spcPts val="3310"/>
              </a:spcBef>
              <a:buFont typeface="Arial" panose="020B0604020202020204" pitchFamily="34" charset="0"/>
              <a:buNone/>
              <a:defRPr sz="5656" kern="1200">
                <a:solidFill>
                  <a:srgbClr val="002060"/>
                </a:solidFill>
                <a:latin typeface="+mn-lt"/>
                <a:ea typeface="+mn-ea"/>
                <a:cs typeface="+mn-cs"/>
              </a:defRPr>
            </a:lvl1pPr>
            <a:lvl2pPr marL="2270067" indent="-756689" algn="l" defTabSz="3026755" rtl="0" eaLnBrk="1" latinLnBrk="0" hangingPunct="1">
              <a:lnSpc>
                <a:spcPct val="90000"/>
              </a:lnSpc>
              <a:spcBef>
                <a:spcPts val="1655"/>
              </a:spcBef>
              <a:buFont typeface="Arial" panose="020B0604020202020204" pitchFamily="34" charset="0"/>
              <a:buChar char="•"/>
              <a:defRPr sz="7944" kern="1200">
                <a:solidFill>
                  <a:schemeClr val="tx1"/>
                </a:solidFill>
                <a:latin typeface="+mn-lt"/>
                <a:ea typeface="+mn-ea"/>
                <a:cs typeface="+mn-cs"/>
              </a:defRPr>
            </a:lvl2pPr>
            <a:lvl3pPr marL="3783444" indent="-756689" algn="l" defTabSz="3026755" rtl="0" eaLnBrk="1" latinLnBrk="0" hangingPunct="1">
              <a:lnSpc>
                <a:spcPct val="90000"/>
              </a:lnSpc>
              <a:spcBef>
                <a:spcPts val="1655"/>
              </a:spcBef>
              <a:buFont typeface="Arial" panose="020B0604020202020204" pitchFamily="34" charset="0"/>
              <a:buChar char="•"/>
              <a:defRPr sz="6620" kern="1200">
                <a:solidFill>
                  <a:schemeClr val="tx1"/>
                </a:solidFill>
                <a:latin typeface="+mn-lt"/>
                <a:ea typeface="+mn-ea"/>
                <a:cs typeface="+mn-cs"/>
              </a:defRPr>
            </a:lvl3pPr>
            <a:lvl4pPr marL="5296822" indent="-756689" algn="l" defTabSz="3026755" rtl="0" eaLnBrk="1" latinLnBrk="0" hangingPunct="1">
              <a:lnSpc>
                <a:spcPct val="90000"/>
              </a:lnSpc>
              <a:spcBef>
                <a:spcPts val="1655"/>
              </a:spcBef>
              <a:buFont typeface="Arial" panose="020B0604020202020204" pitchFamily="34" charset="0"/>
              <a:buChar char="•"/>
              <a:defRPr sz="5958" kern="1200">
                <a:solidFill>
                  <a:schemeClr val="tx1"/>
                </a:solidFill>
                <a:latin typeface="+mn-lt"/>
                <a:ea typeface="+mn-ea"/>
                <a:cs typeface="+mn-cs"/>
              </a:defRPr>
            </a:lvl4pPr>
            <a:lvl5pPr marL="6810200" indent="-756689" algn="l" defTabSz="3026755" rtl="0" eaLnBrk="1" latinLnBrk="0" hangingPunct="1">
              <a:lnSpc>
                <a:spcPct val="90000"/>
              </a:lnSpc>
              <a:spcBef>
                <a:spcPts val="1655"/>
              </a:spcBef>
              <a:buFont typeface="Arial" panose="020B0604020202020204" pitchFamily="34" charset="0"/>
              <a:buChar char="•"/>
              <a:defRPr sz="5958" kern="1200">
                <a:solidFill>
                  <a:schemeClr val="tx1"/>
                </a:solidFill>
                <a:latin typeface="+mn-lt"/>
                <a:ea typeface="+mn-ea"/>
                <a:cs typeface="+mn-cs"/>
              </a:defRPr>
            </a:lvl5pPr>
            <a:lvl6pPr marL="8323577" indent="-756689" algn="l" defTabSz="3026755" rtl="0" eaLnBrk="1" latinLnBrk="0" hangingPunct="1">
              <a:lnSpc>
                <a:spcPct val="90000"/>
              </a:lnSpc>
              <a:spcBef>
                <a:spcPts val="1655"/>
              </a:spcBef>
              <a:buFont typeface="Arial" panose="020B0604020202020204" pitchFamily="34" charset="0"/>
              <a:buChar char="•"/>
              <a:defRPr sz="5958" kern="1200">
                <a:solidFill>
                  <a:schemeClr val="tx1"/>
                </a:solidFill>
                <a:latin typeface="+mn-lt"/>
                <a:ea typeface="+mn-ea"/>
                <a:cs typeface="+mn-cs"/>
              </a:defRPr>
            </a:lvl6pPr>
            <a:lvl7pPr marL="9836955" indent="-756689" algn="l" defTabSz="3026755" rtl="0" eaLnBrk="1" latinLnBrk="0" hangingPunct="1">
              <a:lnSpc>
                <a:spcPct val="90000"/>
              </a:lnSpc>
              <a:spcBef>
                <a:spcPts val="1655"/>
              </a:spcBef>
              <a:buFont typeface="Arial" panose="020B0604020202020204" pitchFamily="34" charset="0"/>
              <a:buChar char="•"/>
              <a:defRPr sz="5958" kern="1200">
                <a:solidFill>
                  <a:schemeClr val="tx1"/>
                </a:solidFill>
                <a:latin typeface="+mn-lt"/>
                <a:ea typeface="+mn-ea"/>
                <a:cs typeface="+mn-cs"/>
              </a:defRPr>
            </a:lvl7pPr>
            <a:lvl8pPr marL="11350333" indent="-756689" algn="l" defTabSz="3026755" rtl="0" eaLnBrk="1" latinLnBrk="0" hangingPunct="1">
              <a:lnSpc>
                <a:spcPct val="90000"/>
              </a:lnSpc>
              <a:spcBef>
                <a:spcPts val="1655"/>
              </a:spcBef>
              <a:buFont typeface="Arial" panose="020B0604020202020204" pitchFamily="34" charset="0"/>
              <a:buChar char="•"/>
              <a:defRPr sz="5958" kern="1200">
                <a:solidFill>
                  <a:schemeClr val="tx1"/>
                </a:solidFill>
                <a:latin typeface="+mn-lt"/>
                <a:ea typeface="+mn-ea"/>
                <a:cs typeface="+mn-cs"/>
              </a:defRPr>
            </a:lvl8pPr>
            <a:lvl9pPr marL="12863711" indent="-756689" algn="l" defTabSz="3026755" rtl="0" eaLnBrk="1" latinLnBrk="0" hangingPunct="1">
              <a:lnSpc>
                <a:spcPct val="90000"/>
              </a:lnSpc>
              <a:spcBef>
                <a:spcPts val="1655"/>
              </a:spcBef>
              <a:buFont typeface="Arial" panose="020B0604020202020204" pitchFamily="34" charset="0"/>
              <a:buChar char="•"/>
              <a:defRPr sz="5958" kern="1200">
                <a:solidFill>
                  <a:schemeClr val="tx1"/>
                </a:solidFill>
                <a:latin typeface="+mn-lt"/>
                <a:ea typeface="+mn-ea"/>
                <a:cs typeface="+mn-cs"/>
              </a:defRPr>
            </a:lvl9pPr>
          </a:lstStyle>
          <a:p>
            <a:r>
              <a:rPr lang="en-US" dirty="0" smtClean="0"/>
              <a:t>Healthcare Provision for Irish Travellers: The Difficulties</a:t>
            </a:r>
            <a:endParaRPr lang="en-US" dirty="0"/>
          </a:p>
        </p:txBody>
      </p:sp>
      <p:sp>
        <p:nvSpPr>
          <p:cNvPr id="28" name="Text Placeholder 9"/>
          <p:cNvSpPr>
            <a:spLocks noGrp="1"/>
          </p:cNvSpPr>
          <p:nvPr>
            <p:ph type="body" sz="quarter" idx="19"/>
          </p:nvPr>
        </p:nvSpPr>
        <p:spPr>
          <a:xfrm>
            <a:off x="10989664" y="30209438"/>
            <a:ext cx="8322138" cy="8102702"/>
          </a:xfrm>
        </p:spPr>
        <p:txBody>
          <a:bodyPr>
            <a:normAutofit/>
          </a:bodyPr>
          <a:lstStyle/>
          <a:p>
            <a:r>
              <a:rPr lang="en-US" b="1" dirty="0" smtClean="0"/>
              <a:t>Peripatetic existence:</a:t>
            </a:r>
            <a:r>
              <a:rPr lang="en-US" dirty="0" smtClean="0"/>
              <a:t> 95</a:t>
            </a:r>
            <a:r>
              <a:rPr lang="en-US" dirty="0"/>
              <a:t>% still travel part of the </a:t>
            </a:r>
            <a:r>
              <a:rPr lang="en-US" dirty="0" smtClean="0"/>
              <a:t>year</a:t>
            </a:r>
            <a:endParaRPr lang="en-US" dirty="0"/>
          </a:p>
          <a:p>
            <a:r>
              <a:rPr lang="en-US" b="1" dirty="0"/>
              <a:t>Nomadic </a:t>
            </a:r>
            <a:r>
              <a:rPr lang="en-US" b="1" dirty="0" smtClean="0"/>
              <a:t>mindset:</a:t>
            </a:r>
            <a:r>
              <a:rPr lang="en-US" dirty="0" smtClean="0"/>
              <a:t> “To </a:t>
            </a:r>
            <a:r>
              <a:rPr lang="en-US" dirty="0"/>
              <a:t>live free and clear of yesterday</a:t>
            </a:r>
            <a:r>
              <a:rPr lang="en-US" dirty="0" smtClean="0"/>
              <a:t>”</a:t>
            </a:r>
            <a:endParaRPr lang="en-US" dirty="0"/>
          </a:p>
          <a:p>
            <a:r>
              <a:rPr lang="en-US" b="1" dirty="0" smtClean="0"/>
              <a:t>Religion:</a:t>
            </a:r>
            <a:r>
              <a:rPr lang="en-US" dirty="0" smtClean="0"/>
              <a:t> “Prefer </a:t>
            </a:r>
            <a:r>
              <a:rPr lang="en-US" dirty="0"/>
              <a:t>to leave things in the hands of God</a:t>
            </a:r>
            <a:r>
              <a:rPr lang="en-US" dirty="0" smtClean="0"/>
              <a:t>”</a:t>
            </a:r>
            <a:endParaRPr lang="en-US" dirty="0"/>
          </a:p>
          <a:p>
            <a:r>
              <a:rPr lang="en-US" b="1" dirty="0" smtClean="0"/>
              <a:t>Superstition:</a:t>
            </a:r>
            <a:r>
              <a:rPr lang="en-US" dirty="0" smtClean="0"/>
              <a:t> “If </a:t>
            </a:r>
            <a:r>
              <a:rPr lang="en-US" dirty="0"/>
              <a:t>you speak of the ill or the dead you bring their bad luck on yourself</a:t>
            </a:r>
            <a:r>
              <a:rPr lang="en-US" dirty="0" smtClean="0"/>
              <a:t>”</a:t>
            </a:r>
            <a:endParaRPr lang="en-US" dirty="0"/>
          </a:p>
          <a:p>
            <a:r>
              <a:rPr lang="en-US" b="1" dirty="0" smtClean="0"/>
              <a:t>Stigma:</a:t>
            </a:r>
            <a:r>
              <a:rPr lang="en-US" dirty="0" smtClean="0"/>
              <a:t> </a:t>
            </a:r>
            <a:r>
              <a:rPr lang="en-US" dirty="0"/>
              <a:t>“Nobody will marry Winnie now because of Johnny’s sickness</a:t>
            </a:r>
            <a:r>
              <a:rPr lang="en-US" dirty="0" smtClean="0"/>
              <a:t>”</a:t>
            </a:r>
            <a:endParaRPr lang="en-US" dirty="0"/>
          </a:p>
          <a:p>
            <a:r>
              <a:rPr lang="en-US" b="1" dirty="0"/>
              <a:t>Distrust of the settled </a:t>
            </a:r>
            <a:r>
              <a:rPr lang="en-US" b="1" dirty="0" smtClean="0"/>
              <a:t>community: </a:t>
            </a:r>
            <a:r>
              <a:rPr lang="en-US" dirty="0"/>
              <a:t>H</a:t>
            </a:r>
            <a:r>
              <a:rPr lang="en-US" dirty="0" smtClean="0"/>
              <a:t>istorical hostility still exists</a:t>
            </a:r>
            <a:endParaRPr lang="en-US" dirty="0"/>
          </a:p>
        </p:txBody>
      </p:sp>
      <p:sp>
        <p:nvSpPr>
          <p:cNvPr id="23" name="TextBox 22"/>
          <p:cNvSpPr txBox="1"/>
          <p:nvPr/>
        </p:nvSpPr>
        <p:spPr>
          <a:xfrm>
            <a:off x="21123591" y="25180194"/>
            <a:ext cx="7704398" cy="1384995"/>
          </a:xfrm>
          <a:prstGeom prst="rect">
            <a:avLst/>
          </a:prstGeom>
          <a:noFill/>
        </p:spPr>
        <p:txBody>
          <a:bodyPr wrap="square" rtlCol="0">
            <a:spAutoFit/>
          </a:bodyPr>
          <a:lstStyle/>
          <a:p>
            <a:r>
              <a:rPr lang="en-GB" sz="2800" dirty="0" smtClean="0"/>
              <a:t>Figure 2: Parts of Ireland were certain conditions are found more frequently in the Traveller population</a:t>
            </a:r>
            <a:endParaRPr lang="en-GB" sz="2800" dirty="0"/>
          </a:p>
        </p:txBody>
      </p:sp>
    </p:spTree>
    <p:extLst>
      <p:ext uri="{BB962C8B-B14F-4D97-AF65-F5344CB8AC3E}">
        <p14:creationId xmlns:p14="http://schemas.microsoft.com/office/powerpoint/2010/main" xmlns="" val="14789865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2306</TotalTime>
  <Words>761</Words>
  <Application>Microsoft Office PowerPoint</Application>
  <PresentationFormat>Custom</PresentationFormat>
  <Paragraphs>57</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HEALTH AND DISEASE IN CHILDREN OF THE IRISH TRAVELLER COMMUNITY</vt:lpstr>
    </vt:vector>
  </TitlesOfParts>
  <Company>RCSI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Cormac McAdam</dc:creator>
  <cp:lastModifiedBy>Admin</cp:lastModifiedBy>
  <cp:revision>43</cp:revision>
  <dcterms:created xsi:type="dcterms:W3CDTF">2017-10-11T15:31:37Z</dcterms:created>
  <dcterms:modified xsi:type="dcterms:W3CDTF">2018-05-07T18:10:16Z</dcterms:modified>
</cp:coreProperties>
</file>